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803" r:id="rId2"/>
    <p:sldId id="1125" r:id="rId3"/>
    <p:sldId id="1127" r:id="rId4"/>
    <p:sldId id="1128" r:id="rId5"/>
    <p:sldId id="793" r:id="rId6"/>
    <p:sldId id="1129" r:id="rId7"/>
    <p:sldId id="1130" r:id="rId8"/>
    <p:sldId id="1131" r:id="rId9"/>
    <p:sldId id="1132" r:id="rId10"/>
    <p:sldId id="1133" r:id="rId11"/>
    <p:sldId id="814" r:id="rId12"/>
    <p:sldId id="844" r:id="rId13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FB9"/>
    <a:srgbClr val="F9FFBE"/>
    <a:srgbClr val="F7FFDD"/>
    <a:srgbClr val="F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83"/>
    <p:restoredTop sz="92748"/>
  </p:normalViewPr>
  <p:slideViewPr>
    <p:cSldViewPr snapToGrid="0" snapToObjects="1">
      <p:cViewPr varScale="1">
        <p:scale>
          <a:sx n="126" d="100"/>
          <a:sy n="126" d="100"/>
        </p:scale>
        <p:origin x="192" y="3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548491-4EC8-294C-AF21-EEDE883C0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1471B-2E06-1E4C-A75A-7DEF33D9FE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A7C9F-0D65-D749-A018-7E2C211F1CC7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50C6-0081-3449-A43A-F8E698EC07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04C9F-1AF7-0E47-AC5F-DFB8986A3B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797BB-EAFB-684A-916B-432BEE22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602DC-97CC-284B-8DAC-4FDE98189F2D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D73B1-E4C9-414D-9FAC-68B90BD2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92548-776D-4B47-A5A7-7DDB6EE87121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pingintothejordan.com/study-trips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hebrickbible.com/legacy/genesis/god_drowns_everyone/01_gn06_12p11.html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247B5-9836-A77E-E6D3-763C6455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45" y="9276"/>
            <a:ext cx="6530910" cy="512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C1813-252D-AB72-834F-752FD35AAADE}"/>
              </a:ext>
            </a:extLst>
          </p:cNvPr>
          <p:cNvSpPr txBox="1"/>
          <p:nvPr/>
        </p:nvSpPr>
        <p:spPr>
          <a:xfrm>
            <a:off x="1306545" y="9812"/>
            <a:ext cx="6530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Flood</a:t>
            </a:r>
          </a:p>
        </p:txBody>
      </p:sp>
    </p:spTree>
    <p:extLst>
      <p:ext uri="{BB962C8B-B14F-4D97-AF65-F5344CB8AC3E}">
        <p14:creationId xmlns:p14="http://schemas.microsoft.com/office/powerpoint/2010/main" val="6859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A63D6-91C9-9D79-0277-0CE540B6DEB8}"/>
              </a:ext>
            </a:extLst>
          </p:cNvPr>
          <p:cNvSpPr txBox="1"/>
          <p:nvPr/>
        </p:nvSpPr>
        <p:spPr>
          <a:xfrm>
            <a:off x="325120" y="1971586"/>
            <a:ext cx="849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 we really advance beyond the flood story</a:t>
            </a:r>
          </a:p>
          <a:p>
            <a:pPr algn="ctr"/>
            <a:r>
              <a:rPr lang="en-US" sz="3600" dirty="0"/>
              <a:t>we learn as children?</a:t>
            </a:r>
          </a:p>
        </p:txBody>
      </p:sp>
    </p:spTree>
    <p:extLst>
      <p:ext uri="{BB962C8B-B14F-4D97-AF65-F5344CB8AC3E}">
        <p14:creationId xmlns:p14="http://schemas.microsoft.com/office/powerpoint/2010/main" val="3061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D490C6-28AD-82C6-C4F3-8A02177B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DE3B8-472E-2EF1-3A82-B76647CC8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am </a:t>
            </a:r>
            <a:r>
              <a:rPr lang="en-US" b="1" i="1" dirty="0"/>
              <a:t>NOT</a:t>
            </a:r>
            <a:r>
              <a:rPr lang="en-US" dirty="0"/>
              <a:t> criticizing what we tell our kids.</a:t>
            </a:r>
          </a:p>
          <a:p>
            <a:endParaRPr lang="en-US" dirty="0"/>
          </a:p>
          <a:p>
            <a:r>
              <a:rPr lang="en-US" dirty="0"/>
              <a:t>What we tell our children is only a starting point for our understanding this text.</a:t>
            </a:r>
          </a:p>
          <a:p>
            <a:endParaRPr lang="en-US" dirty="0"/>
          </a:p>
          <a:p>
            <a:r>
              <a:rPr lang="en-US" dirty="0"/>
              <a:t>Do we move beyond this understanding?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D490C6-28AD-82C6-C4F3-8A02177B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DE3B8-472E-2EF1-3A82-B76647CC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Read Gen 5:28–9:28</a:t>
            </a:r>
          </a:p>
          <a:p>
            <a:endParaRPr lang="en-US" dirty="0"/>
          </a:p>
          <a:p>
            <a:r>
              <a:rPr lang="en-US" dirty="0"/>
              <a:t>Make a list of questions you think the text doesn’t answer.</a:t>
            </a:r>
          </a:p>
          <a:p>
            <a:pPr lvl="1"/>
            <a:r>
              <a:rPr lang="en-US" dirty="0"/>
              <a:t>What is in the “white space” of the text?</a:t>
            </a:r>
          </a:p>
        </p:txBody>
      </p:sp>
    </p:spTree>
    <p:extLst>
      <p:ext uri="{BB962C8B-B14F-4D97-AF65-F5344CB8AC3E}">
        <p14:creationId xmlns:p14="http://schemas.microsoft.com/office/powerpoint/2010/main" val="37594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EEC9D7-D5E2-D5FE-C8D5-52C577038A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" y="20910"/>
            <a:ext cx="5045601" cy="302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8903C-3495-513F-AD1F-CDB7748E64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255" y="-1"/>
            <a:ext cx="4268745" cy="3201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2F0E6-AF03-D69A-C136-0F21652A63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60" y="3020385"/>
            <a:ext cx="5047405" cy="2123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8912-36A4-75D6-1C09-C619C10997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3704"/>
            <a:ext cx="1726058" cy="2123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057883-2CB3-C091-C102-EFCB63EC34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60" y="3036833"/>
            <a:ext cx="3727595" cy="2098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ACD3DF-A93E-46ED-B676-1836CC1A09D3}"/>
              </a:ext>
            </a:extLst>
          </p:cNvPr>
          <p:cNvSpPr txBox="1"/>
          <p:nvPr/>
        </p:nvSpPr>
        <p:spPr>
          <a:xfrm>
            <a:off x="0" y="24882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June 30–July 12,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EE511-A9AD-AA78-C116-E4606D2ED760}"/>
              </a:ext>
            </a:extLst>
          </p:cNvPr>
          <p:cNvSpPr txBox="1"/>
          <p:nvPr/>
        </p:nvSpPr>
        <p:spPr>
          <a:xfrm>
            <a:off x="0" y="-8948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Israel Study Tour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71D53C-D295-F1BE-FEAB-C40339364572}"/>
              </a:ext>
            </a:extLst>
          </p:cNvPr>
          <p:cNvSpPr txBox="1"/>
          <p:nvPr/>
        </p:nvSpPr>
        <p:spPr>
          <a:xfrm>
            <a:off x="0" y="413552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Registration Open!</a:t>
            </a:r>
          </a:p>
        </p:txBody>
      </p:sp>
    </p:spTree>
    <p:extLst>
      <p:ext uri="{BB962C8B-B14F-4D97-AF65-F5344CB8AC3E}">
        <p14:creationId xmlns:p14="http://schemas.microsoft.com/office/powerpoint/2010/main" val="20036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77035-70FE-EBD5-C5FF-9741CFFB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SteppingIntoTheJordan.com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99DB1-60DD-9DFB-C2A9-625B5CE475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860" y="1149171"/>
            <a:ext cx="6812280" cy="37489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98678D-FC92-9293-1F39-3297B5557E63}"/>
              </a:ext>
            </a:extLst>
          </p:cNvPr>
          <p:cNvCxnSpPr>
            <a:cxnSpLocks/>
          </p:cNvCxnSpPr>
          <p:nvPr/>
        </p:nvCxnSpPr>
        <p:spPr>
          <a:xfrm flipH="1" flipV="1">
            <a:off x="5344160" y="1645920"/>
            <a:ext cx="2225040" cy="13777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5437-7D7C-26C6-4080-CFD92F52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D98B9-52CD-FFB8-C75F-F2C41045FC49}"/>
              </a:ext>
            </a:extLst>
          </p:cNvPr>
          <p:cNvSpPr txBox="1"/>
          <p:nvPr/>
        </p:nvSpPr>
        <p:spPr>
          <a:xfrm>
            <a:off x="904240" y="1849120"/>
            <a:ext cx="753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https://steppingintothejordan.com/study-trips/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47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CE005B-2FB3-B38D-78C2-B65E18D7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and Method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4F0C7-AA90-FB96-EF87-00AB2B89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Inter"/>
              </a:rPr>
              <a:t>70 Faces of Scripture</a:t>
            </a:r>
          </a:p>
          <a:p>
            <a:pPr lvl="1"/>
            <a:r>
              <a:rPr lang="en-US" dirty="0">
                <a:latin typeface="Inter"/>
              </a:rPr>
              <a:t>Different lenses reveal different insights.</a:t>
            </a:r>
          </a:p>
          <a:p>
            <a:endParaRPr lang="en-US" b="0" i="0" dirty="0">
              <a:effectLst/>
              <a:latin typeface="Inter"/>
            </a:endParaRPr>
          </a:p>
          <a:p>
            <a:r>
              <a:rPr lang="en-US" b="0" i="0" dirty="0">
                <a:effectLst/>
                <a:latin typeface="Inter"/>
              </a:rPr>
              <a:t>What can we learn by looking at the flood stories through different lenses?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B7F7-33E5-A9C3-F7B2-050754A9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A2203-E8F3-A239-EA5D-3D19641E5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 Stories</a:t>
            </a:r>
          </a:p>
          <a:p>
            <a:r>
              <a:rPr lang="en-US" dirty="0"/>
              <a:t>“Asking Questions...”</a:t>
            </a:r>
          </a:p>
          <a:p>
            <a:r>
              <a:rPr lang="en-US" dirty="0"/>
              <a:t>Ancient Near Eastern Flood Stories</a:t>
            </a:r>
          </a:p>
          <a:p>
            <a:r>
              <a:rPr lang="en-US" dirty="0"/>
              <a:t>Film Adaptations</a:t>
            </a:r>
          </a:p>
        </p:txBody>
      </p:sp>
    </p:spTree>
    <p:extLst>
      <p:ext uri="{BB962C8B-B14F-4D97-AF65-F5344CB8AC3E}">
        <p14:creationId xmlns:p14="http://schemas.microsoft.com/office/powerpoint/2010/main" val="23430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247B5-9836-A77E-E6D3-763C6455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45" y="9276"/>
            <a:ext cx="6530910" cy="512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C1813-252D-AB72-834F-752FD35AAADE}"/>
              </a:ext>
            </a:extLst>
          </p:cNvPr>
          <p:cNvSpPr txBox="1"/>
          <p:nvPr/>
        </p:nvSpPr>
        <p:spPr>
          <a:xfrm>
            <a:off x="1306545" y="9812"/>
            <a:ext cx="6530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Flood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FB12FA-EECB-1EA6-98B0-E26B96982158}"/>
              </a:ext>
            </a:extLst>
          </p:cNvPr>
          <p:cNvSpPr txBox="1"/>
          <p:nvPr/>
        </p:nvSpPr>
        <p:spPr>
          <a:xfrm>
            <a:off x="1306545" y="3454052"/>
            <a:ext cx="6530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we tell our children.</a:t>
            </a:r>
          </a:p>
        </p:txBody>
      </p:sp>
    </p:spTree>
    <p:extLst>
      <p:ext uri="{BB962C8B-B14F-4D97-AF65-F5344CB8AC3E}">
        <p14:creationId xmlns:p14="http://schemas.microsoft.com/office/powerpoint/2010/main" val="31162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CC23-2553-0941-7A18-98C4BFBF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What to Look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9A3A6-A653-96BE-BC3B-0EC53B30E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/>
              <a:t>What aspects of the flood are shown?</a:t>
            </a:r>
          </a:p>
          <a:p>
            <a:r>
              <a:rPr lang="en-US" dirty="0"/>
              <a:t>What questions/issues are behind the book?</a:t>
            </a:r>
          </a:p>
          <a:p>
            <a:r>
              <a:rPr lang="en-US" dirty="0"/>
              <a:t>What is missing from the flood story?</a:t>
            </a:r>
          </a:p>
          <a:p>
            <a:r>
              <a:rPr lang="en-US" dirty="0"/>
              <a:t>What do you learn from that?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5EC-EB56-424E-2EBC-A68D9E3A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Lego Bible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0B0D3-9E26-B3BD-D9B2-DF11FF847D73}"/>
              </a:ext>
            </a:extLst>
          </p:cNvPr>
          <p:cNvSpPr txBox="1"/>
          <p:nvPr/>
        </p:nvSpPr>
        <p:spPr>
          <a:xfrm>
            <a:off x="259080" y="4325035"/>
            <a:ext cx="862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https://thebrickbible.com/legacy/genesis/god_drowns_everyone/01_gn06_12p11.html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9EA89-07C5-DDED-59ED-62ECCACD1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3" t="20902" r="29317" b="25764"/>
          <a:stretch/>
        </p:blipFill>
        <p:spPr>
          <a:xfrm>
            <a:off x="2483702" y="998689"/>
            <a:ext cx="4176596" cy="31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19285</TotalTime>
  <Words>216</Words>
  <Application>Microsoft Macintosh PowerPoint</Application>
  <PresentationFormat>On-screen Show (16:9)</PresentationFormat>
  <Paragraphs>40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Inter</vt:lpstr>
      <vt:lpstr>Black</vt:lpstr>
      <vt:lpstr>PowerPoint Presentation</vt:lpstr>
      <vt:lpstr>PowerPoint Presentation</vt:lpstr>
      <vt:lpstr>SteppingIntoTheJordan.com</vt:lpstr>
      <vt:lpstr>Direct Link</vt:lpstr>
      <vt:lpstr>Objective and Method</vt:lpstr>
      <vt:lpstr>Our Lenses</vt:lpstr>
      <vt:lpstr>PowerPoint Presentation</vt:lpstr>
      <vt:lpstr>What to Look For:</vt:lpstr>
      <vt:lpstr>The Lego Bible</vt:lpstr>
      <vt:lpstr>PowerPoint Presentation</vt:lpstr>
      <vt:lpstr>Summary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Supper</dc:title>
  <dc:creator>Rob Kranz</dc:creator>
  <cp:lastModifiedBy>Rob Kranz</cp:lastModifiedBy>
  <cp:revision>933</cp:revision>
  <cp:lastPrinted>2023-01-29T03:14:22Z</cp:lastPrinted>
  <dcterms:created xsi:type="dcterms:W3CDTF">2014-10-04T23:26:39Z</dcterms:created>
  <dcterms:modified xsi:type="dcterms:W3CDTF">2023-10-07T17:56:32Z</dcterms:modified>
</cp:coreProperties>
</file>