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87" r:id="rId4"/>
    <p:sldId id="417" r:id="rId5"/>
    <p:sldId id="418" r:id="rId6"/>
    <p:sldId id="409" r:id="rId7"/>
    <p:sldId id="410" r:id="rId8"/>
    <p:sldId id="416" r:id="rId9"/>
    <p:sldId id="411" r:id="rId10"/>
    <p:sldId id="412" r:id="rId11"/>
    <p:sldId id="413" r:id="rId12"/>
    <p:sldId id="414" r:id="rId13"/>
    <p:sldId id="415" r:id="rId14"/>
    <p:sldId id="395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9" roundtripDataSignature="AMtx7mgF3xEQzI4dotGxuiColXtIQNjF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3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customXml" Target="../ink/ink24.xml"/><Relationship Id="rId4" Type="http://schemas.openxmlformats.org/officeDocument/2006/relationships/customXml" Target="../ink/ink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customXml" Target="../ink/ink27.xml"/><Relationship Id="rId4" Type="http://schemas.openxmlformats.org/officeDocument/2006/relationships/customXml" Target="../ink/ink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customXml" Target="../ink/ink30.xml"/><Relationship Id="rId4" Type="http://schemas.openxmlformats.org/officeDocument/2006/relationships/customXml" Target="../ink/ink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customXml" Target="../ink/ink33.xml"/><Relationship Id="rId4" Type="http://schemas.openxmlformats.org/officeDocument/2006/relationships/customXml" Target="../ink/ink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5.png"/><Relationship Id="rId2" Type="http://schemas.openxmlformats.org/officeDocument/2006/relationships/hyperlink" Target="http://biblehub.com/jude/1-4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6.xml"/><Relationship Id="rId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9.xml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hyperlink" Target="https://biblehub.com/1_timothy/4-2.htm" TargetMode="External"/><Relationship Id="rId7" Type="http://schemas.openxmlformats.org/officeDocument/2006/relationships/customXml" Target="../ink/ink12.xml"/><Relationship Id="rId2" Type="http://schemas.openxmlformats.org/officeDocument/2006/relationships/hyperlink" Target="https://biblehub.com/1_timothy/4-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5" Type="http://schemas.openxmlformats.org/officeDocument/2006/relationships/image" Target="../media/image20.png"/><Relationship Id="rId4" Type="http://schemas.openxmlformats.org/officeDocument/2006/relationships/customXml" Target="../ink/ink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s://biblehub.com/2_timothy/3-2.htm" TargetMode="External"/><Relationship Id="rId7" Type="http://schemas.openxmlformats.org/officeDocument/2006/relationships/customXml" Target="../ink/ink13.xml"/><Relationship Id="rId2" Type="http://schemas.openxmlformats.org/officeDocument/2006/relationships/hyperlink" Target="https://biblehub.com/2_timothy/3-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ehub.com/2_timothy/3-5.htm" TargetMode="External"/><Relationship Id="rId11" Type="http://schemas.openxmlformats.org/officeDocument/2006/relationships/image" Target="../media/image30.png"/><Relationship Id="rId5" Type="http://schemas.openxmlformats.org/officeDocument/2006/relationships/hyperlink" Target="https://biblehub.com/2_timothy/3-4.htm" TargetMode="External"/><Relationship Id="rId10" Type="http://schemas.openxmlformats.org/officeDocument/2006/relationships/customXml" Target="../ink/ink15.xml"/><Relationship Id="rId4" Type="http://schemas.openxmlformats.org/officeDocument/2006/relationships/hyperlink" Target="https://biblehub.com/2_timothy/3-3.htm" TargetMode="External"/><Relationship Id="rId9" Type="http://schemas.openxmlformats.org/officeDocument/2006/relationships/customXml" Target="../ink/ink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18.xml"/><Relationship Id="rId4" Type="http://schemas.openxmlformats.org/officeDocument/2006/relationships/customXml" Target="../ink/ink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customXml" Target="../ink/ink21.xml"/><Relationship Id="rId4" Type="http://schemas.openxmlformats.org/officeDocument/2006/relationships/customXml" Target="../ink/ink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Jude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Jude 22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794479"/>
            <a:ext cx="11257613" cy="5911120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Be merciful to those who doubt; </a:t>
            </a:r>
          </a:p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save others by snatching them from the fire; </a:t>
            </a:r>
          </a:p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to others show mercy, mixed with </a:t>
            </a:r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respect</a:t>
            </a:r>
            <a:endParaRPr lang="en-US" sz="4000" b="0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—hating even the clothing stained by corrupted flesh.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893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Jude 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794479"/>
            <a:ext cx="11257613" cy="5911120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Now to him who is able to keep you from stumbling </a:t>
            </a:r>
          </a:p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and to present you blameless before the presence of his glory with great joy, </a:t>
            </a:r>
          </a:p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to the only God, our Savior, through Jesus Christ our Lord,</a:t>
            </a:r>
          </a:p>
          <a:p>
            <a:pPr marL="114300" indent="0" algn="just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be glory, majesty, dominion, and authority, before all time and now and forever.</a:t>
            </a:r>
            <a:endParaRPr lang="en-US" sz="5400" b="0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601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833" y="0"/>
            <a:ext cx="11467475" cy="6705599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before all time and now and forever</a:t>
            </a:r>
          </a:p>
          <a:p>
            <a:pPr algn="just"/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Be (give) glory, majesty, dominion, and authority</a:t>
            </a:r>
          </a:p>
          <a:p>
            <a:pPr algn="just"/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to 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Him </a:t>
            </a:r>
          </a:p>
          <a:p>
            <a:pPr algn="just"/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Him 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who is able to keep you from stumbling </a:t>
            </a:r>
          </a:p>
          <a:p>
            <a:pPr algn="just"/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Him who is able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to present you blameless</a:t>
            </a:r>
          </a:p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before the presence of His Glory </a:t>
            </a:r>
          </a:p>
          <a:p>
            <a:pPr algn="just"/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Present you blameless 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with great joy, </a:t>
            </a:r>
          </a:p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to the only God, </a:t>
            </a:r>
          </a:p>
          <a:p>
            <a:pPr algn="just"/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God- o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ur Savior, through Jesus Christ our Lord,</a:t>
            </a:r>
          </a:p>
          <a:p>
            <a:pPr marL="114300" indent="0" algn="just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endParaRPr lang="en-US" sz="5400" b="0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071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833" y="0"/>
            <a:ext cx="11467475" cy="6705599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Roboto" panose="02000000000000000000" pitchFamily="2" charset="0"/>
              </a:rPr>
              <a:t>AMEN</a:t>
            </a:r>
            <a:endParaRPr lang="en-US" sz="6600" b="0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114300" indent="0" algn="just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endParaRPr lang="en-US" sz="5400" b="0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502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FF23-4D96-AA71-2FA0-E44046FE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48DAE-0294-48CE-D73B-1A889453E3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4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</p:txBody>
      </p:sp>
      <p:pic>
        <p:nvPicPr>
          <p:cNvPr id="96" name="Google Shape;96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64889" y="144380"/>
            <a:ext cx="10130633" cy="6769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Jude 	4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963827"/>
            <a:ext cx="11257613" cy="5741772"/>
          </a:xfrm>
          <a:noFill/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 </a:t>
            </a:r>
            <a:r>
              <a:rPr lang="en-US" sz="40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4000" dirty="0">
                <a:solidFill>
                  <a:schemeClr val="bg1"/>
                </a:solidFill>
              </a:rPr>
              <a:t>For certain individuals whose condemnation was written about long ago </a:t>
            </a:r>
          </a:p>
          <a:p>
            <a:r>
              <a:rPr lang="en-US" sz="4000" dirty="0">
                <a:solidFill>
                  <a:schemeClr val="bg1"/>
                </a:solidFill>
              </a:rPr>
              <a:t>have secretly slipped in among you. 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They are ungodly people, who pervert the grace of our God into a license for immorality and deny Jesus Christ our only Sovereign and Lord.</a:t>
            </a:r>
            <a:r>
              <a:rPr lang="en-US" sz="5400" dirty="0">
                <a:solidFill>
                  <a:schemeClr val="bg1"/>
                </a:solidFill>
              </a:rPr>
              <a:t>.</a:t>
            </a:r>
          </a:p>
          <a:p>
            <a:endParaRPr lang="en-US" sz="3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630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Jude 17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963827"/>
            <a:ext cx="11257613" cy="5741772"/>
          </a:xfrm>
          <a:noFill/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But, dear friends, remember what the apostles of our Lord Jesus Christ foretold. </a:t>
            </a:r>
          </a:p>
          <a:p>
            <a:r>
              <a:rPr lang="en-US" sz="4000" dirty="0">
                <a:solidFill>
                  <a:schemeClr val="bg1"/>
                </a:solidFill>
              </a:rPr>
              <a:t>18 They said to you, “In the last times there will be scoffers who will follow their </a:t>
            </a:r>
            <a:r>
              <a:rPr lang="en-US" sz="4000" u="sng" dirty="0">
                <a:solidFill>
                  <a:schemeClr val="bg1"/>
                </a:solidFill>
              </a:rPr>
              <a:t>own ungodly desires</a:t>
            </a:r>
            <a:r>
              <a:rPr lang="en-US" sz="4000" dirty="0">
                <a:solidFill>
                  <a:schemeClr val="bg1"/>
                </a:solidFill>
              </a:rPr>
              <a:t>.” </a:t>
            </a:r>
          </a:p>
          <a:p>
            <a:endParaRPr lang="en-US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485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Acts 2:17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193" y="963827"/>
            <a:ext cx="11257613" cy="5741772"/>
          </a:xfrm>
          <a:noFill/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 this is what was spoken by the prophet Joel:</a:t>
            </a:r>
          </a:p>
          <a:p>
            <a:r>
              <a:rPr lang="en-US" sz="4000" dirty="0">
                <a:solidFill>
                  <a:schemeClr val="bg1"/>
                </a:solidFill>
              </a:rPr>
              <a:t>God </a:t>
            </a:r>
            <a:r>
              <a:rPr lang="en-US" sz="4000" dirty="0" err="1">
                <a:solidFill>
                  <a:schemeClr val="bg1"/>
                </a:solidFill>
              </a:rPr>
              <a:t>declares“‘And</a:t>
            </a:r>
            <a:r>
              <a:rPr lang="en-US" sz="4000" dirty="0">
                <a:solidFill>
                  <a:schemeClr val="bg1"/>
                </a:solidFill>
              </a:rPr>
              <a:t> in the last days it will be, that I will pour out my Spirit on all people, and your sons and your daughters shall prophesy, and your young men shall see visions, and your old men shall dream dreams”</a:t>
            </a:r>
            <a:endParaRPr lang="en-US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28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 Timothy 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963827"/>
            <a:ext cx="11257613" cy="5741772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Now the Spirit expressly states that in later times some will abandon the faith to follow deceitful spirits and the teachings of demons, </a:t>
            </a:r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influenced by the hypocrisy of liars, whose consciences are seared with a hot iron.</a:t>
            </a:r>
            <a:endParaRPr lang="en-US" sz="8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879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 Timothy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963827"/>
            <a:ext cx="11257613" cy="5741772"/>
          </a:xfrm>
          <a:noFill/>
        </p:spPr>
        <p:txBody>
          <a:bodyPr>
            <a:noAutofit/>
          </a:bodyPr>
          <a:lstStyle/>
          <a:p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But understand this: In the last days terrible times will come. </a:t>
            </a:r>
          </a:p>
          <a:p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For men will be lovers of themselves, lovers of money, boastful, arrogant, abusive, disobedient to their parents, ungrateful, unholy, </a:t>
            </a:r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unloving, unforgiving, slanderous, without self-control, brutal, without love of good, </a:t>
            </a:r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Roboto" panose="020000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traitorous, reckless, conceited, lovers of pleasure rather than lovers of God, </a:t>
            </a:r>
            <a:r>
              <a:rPr lang="en-US" sz="3600" b="1" i="0" u="none" strike="noStrike" dirty="0">
                <a:solidFill>
                  <a:schemeClr val="bg1"/>
                </a:solidFill>
                <a:effectLst/>
                <a:latin typeface="Roboto" panose="02000000000000000000" pitchFamily="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having a form of godliness but denying its power. Turn away from such as these!</a:t>
            </a:r>
            <a:endParaRPr lang="en-US" sz="8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610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Jude 17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715617"/>
            <a:ext cx="11257613" cy="5989982"/>
          </a:xfrm>
          <a:noFill/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But, dear friends, remember what the apostles of our Lord Jesus Christ foretold. </a:t>
            </a:r>
          </a:p>
          <a:p>
            <a:r>
              <a:rPr lang="en-US" sz="4000" dirty="0">
                <a:solidFill>
                  <a:schemeClr val="bg1"/>
                </a:solidFill>
              </a:rPr>
              <a:t>18 They said to you, “In the last times there will be scoffers who will follow their </a:t>
            </a:r>
            <a:r>
              <a:rPr lang="en-US" sz="4000" u="sng" dirty="0">
                <a:solidFill>
                  <a:schemeClr val="bg1"/>
                </a:solidFill>
              </a:rPr>
              <a:t>own ungodly desires</a:t>
            </a:r>
            <a:r>
              <a:rPr lang="en-US" sz="4000" dirty="0">
                <a:solidFill>
                  <a:schemeClr val="bg1"/>
                </a:solidFill>
              </a:rPr>
              <a:t>.” </a:t>
            </a:r>
          </a:p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</a:rPr>
              <a:t>19</a:t>
            </a:r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These are the people who divide you, who follow mere </a:t>
            </a:r>
            <a:r>
              <a:rPr lang="en-US" sz="4000" u="sng" dirty="0">
                <a:solidFill>
                  <a:schemeClr val="bg1"/>
                </a:solidFill>
                <a:latin typeface="Roboto" panose="02000000000000000000" pitchFamily="2" charset="0"/>
              </a:rPr>
              <a:t>natural instincts and do not have the Spirit.  </a:t>
            </a:r>
          </a:p>
          <a:p>
            <a:r>
              <a:rPr lang="en-US" sz="4000">
                <a:solidFill>
                  <a:schemeClr val="bg1"/>
                </a:solidFill>
                <a:latin typeface="Roboto" panose="02000000000000000000" pitchFamily="2" charset="0"/>
              </a:rPr>
              <a:t>(</a:t>
            </a:r>
            <a:r>
              <a:rPr lang="en-US" sz="4000" dirty="0">
                <a:solidFill>
                  <a:schemeClr val="bg1"/>
                </a:solidFill>
                <a:latin typeface="Roboto" panose="02000000000000000000" pitchFamily="2" charset="0"/>
              </a:rPr>
              <a:t>v8 rely on their dreams, defile the flesh, reject authority, blaspheme glorious ones)</a:t>
            </a:r>
            <a:endParaRPr lang="en-US" sz="4000" u="sng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117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Jude 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4695" y="794479"/>
            <a:ext cx="11257613" cy="5911120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But you, dear friends, build yourselves up in your most holy faith and praying in the Holy Spirit, </a:t>
            </a:r>
          </a:p>
          <a:p>
            <a:pPr algn="just"/>
            <a:r>
              <a:rPr lang="en-US" sz="4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keep yourselves in God’s love as you wait for the mercy of our Lord Jesus Christ to bring you to eternal life.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931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57969</TotalTime>
  <Words>580</Words>
  <Application>Microsoft Office PowerPoint</Application>
  <PresentationFormat>Widescreen</PresentationFormat>
  <Paragraphs>47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Roboto</vt:lpstr>
      <vt:lpstr>Office Theme</vt:lpstr>
      <vt:lpstr>Jude</vt:lpstr>
      <vt:lpstr>PowerPoint Presentation</vt:lpstr>
      <vt:lpstr>Jude  4</vt:lpstr>
      <vt:lpstr>Jude 17 </vt:lpstr>
      <vt:lpstr>Acts 2:17 </vt:lpstr>
      <vt:lpstr>1 Timothy  4</vt:lpstr>
      <vt:lpstr>2 Timothy 3</vt:lpstr>
      <vt:lpstr>Jude 17 </vt:lpstr>
      <vt:lpstr>Jude 20</vt:lpstr>
      <vt:lpstr>Jude 22</vt:lpstr>
      <vt:lpstr>Jude 24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Worldview</dc:title>
  <dc:creator>Jess Ellis</dc:creator>
  <cp:lastModifiedBy>Anthony Patton</cp:lastModifiedBy>
  <cp:revision>362</cp:revision>
  <dcterms:created xsi:type="dcterms:W3CDTF">2022-07-24T15:54:16Z</dcterms:created>
  <dcterms:modified xsi:type="dcterms:W3CDTF">2023-06-05T16:27:04Z</dcterms:modified>
</cp:coreProperties>
</file>