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3.xml" ContentType="application/vnd.openxmlformats-officedocument.presentationml.notesSlide+xml"/>
  <Override PartName="/ppt/ink/ink4.xml" ContentType="application/inkml+xml"/>
  <Override PartName="/ppt/notesSlides/notesSlide4.xml" ContentType="application/vnd.openxmlformats-officedocument.presentationml.notesSlide+xml"/>
  <Override PartName="/ppt/ink/ink5.xml" ContentType="application/inkml+xml"/>
  <Override PartName="/ppt/notesSlides/notesSlide5.xml" ContentType="application/vnd.openxmlformats-officedocument.presentationml.notesSlide+xml"/>
  <Override PartName="/ppt/ink/ink6.xml" ContentType="application/inkml+xml"/>
  <Override PartName="/ppt/notesSlides/notesSlide6.xml" ContentType="application/vnd.openxmlformats-officedocument.presentationml.notesSlide+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notesSlides/notesSlide7.xml" ContentType="application/vnd.openxmlformats-officedocument.presentationml.notesSlide+xml"/>
  <Override PartName="/ppt/ink/ink53.xml" ContentType="application/inkml+xml"/>
  <Override PartName="/ppt/notesSlides/notesSlide8.xml" ContentType="application/vnd.openxmlformats-officedocument.presentationml.notesSlide+xml"/>
  <Override PartName="/ppt/ink/ink54.xml" ContentType="application/inkml+xml"/>
  <Override PartName="/ppt/notesSlides/notesSlide9.xml" ContentType="application/vnd.openxmlformats-officedocument.presentationml.notesSlide+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8"/>
  </p:notesMasterIdLst>
  <p:sldIdLst>
    <p:sldId id="256" r:id="rId2"/>
    <p:sldId id="257" r:id="rId3"/>
    <p:sldId id="279" r:id="rId4"/>
    <p:sldId id="297" r:id="rId5"/>
    <p:sldId id="303" r:id="rId6"/>
    <p:sldId id="294" r:id="rId7"/>
    <p:sldId id="295" r:id="rId8"/>
    <p:sldId id="298" r:id="rId9"/>
    <p:sldId id="286" r:id="rId10"/>
    <p:sldId id="287" r:id="rId11"/>
    <p:sldId id="290" r:id="rId12"/>
    <p:sldId id="300" r:id="rId13"/>
    <p:sldId id="280" r:id="rId14"/>
    <p:sldId id="285" r:id="rId15"/>
    <p:sldId id="284" r:id="rId16"/>
    <p:sldId id="288" r:id="rId17"/>
    <p:sldId id="315" r:id="rId18"/>
    <p:sldId id="318" r:id="rId19"/>
    <p:sldId id="319" r:id="rId20"/>
    <p:sldId id="316" r:id="rId21"/>
    <p:sldId id="317" r:id="rId22"/>
    <p:sldId id="321" r:id="rId23"/>
    <p:sldId id="320" r:id="rId24"/>
    <p:sldId id="299" r:id="rId25"/>
    <p:sldId id="302" r:id="rId26"/>
    <p:sldId id="314" r:id="rId27"/>
    <p:sldId id="304" r:id="rId28"/>
    <p:sldId id="301" r:id="rId29"/>
    <p:sldId id="306" r:id="rId30"/>
    <p:sldId id="296" r:id="rId31"/>
    <p:sldId id="305" r:id="rId32"/>
    <p:sldId id="307" r:id="rId33"/>
    <p:sldId id="323" r:id="rId34"/>
    <p:sldId id="308" r:id="rId35"/>
    <p:sldId id="309" r:id="rId36"/>
    <p:sldId id="274" r:id="rId37"/>
    <p:sldId id="310" r:id="rId38"/>
    <p:sldId id="273" r:id="rId39"/>
    <p:sldId id="276" r:id="rId40"/>
    <p:sldId id="312" r:id="rId41"/>
    <p:sldId id="311" r:id="rId42"/>
    <p:sldId id="271" r:id="rId43"/>
    <p:sldId id="275" r:id="rId44"/>
    <p:sldId id="278" r:id="rId45"/>
    <p:sldId id="289" r:id="rId46"/>
    <p:sldId id="313" r:id="rId4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9" roundtripDataSignature="AMtx7mgF3xEQzI4dotGxuiColXtIQNjFk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4" d="100"/>
          <a:sy n="64"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customschemas.google.com/relationships/presentationmetadata" Target="metadata"/></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4.630"/>
    </inkml:context>
    <inkml:brush xml:id="br0">
      <inkml:brushProperty name="width" value="0.05" units="cm"/>
      <inkml:brushProperty name="height" value="0.05" units="cm"/>
    </inkml:brush>
  </inkml:definitions>
  <inkml:trace contextRef="#ctx0" brushRef="#br0">1 0 24575,'0'0'-8191</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7.019"/>
    </inkml:context>
    <inkml:brush xml:id="br0">
      <inkml:brushProperty name="width" value="0.05" units="cm"/>
      <inkml:brushProperty name="height" value="0.05" units="cm"/>
    </inkml:brush>
  </inkml:definitions>
  <inkml:trace contextRef="#ctx0" brushRef="#br0">652 0 24575,'-6'1'0,"0"0"0,0 0 0,0 0 0,1 1 0,-1 0 0,0 0 0,1 1 0,0-1 0,-7 5 0,-6 2 0,-23 10 0,0-3 0,0-1 0,-2-2 0,0-2 0,-61 8 0,93-18 0,2 0 0,-1 1 0,0 0 0,0 0 0,1 1 0,-1 1 0,1-1 0,0 2 0,0-1 0,0 1 0,-12 9 0,12-5 0,1-1 0,0 1 0,0 1 0,1 0 0,0 0 0,0 0 0,1 1 0,1-1 0,-5 14 0,4-5-92,-9 19 302,14-37-288,1 1 0,-1-1 0,0 1 0,0-1 0,0 0 0,0 1 0,0-1 0,0 0-1,0 0 1,0 0 0,-1 0 0,1 0 0,0 0 0,-1 0 0,1 0 0,-1 0 0,1-1 0,-3 2 0,-7-3-6748</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0.122"/>
    </inkml:context>
    <inkml:brush xml:id="br0">
      <inkml:brushProperty name="width" value="0.05" units="cm"/>
      <inkml:brushProperty name="height" value="0.05" units="cm"/>
    </inkml:brush>
  </inkml:definitions>
  <inkml:trace contextRef="#ctx0" brushRef="#br0">0 1 24575,'0'0'-8191</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1.746"/>
    </inkml:context>
    <inkml:brush xml:id="br0">
      <inkml:brushProperty name="width" value="0.05" units="cm"/>
      <inkml:brushProperty name="height" value="0.05" units="cm"/>
    </inkml:brush>
  </inkml:definitions>
  <inkml:trace contextRef="#ctx0" brushRef="#br0">0 0 24575,'0'0'-8191</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2.104"/>
    </inkml:context>
    <inkml:brush xml:id="br0">
      <inkml:brushProperty name="width" value="0.05" units="cm"/>
      <inkml:brushProperty name="height" value="0.05" units="cm"/>
    </inkml:brush>
  </inkml:definitions>
  <inkml:trace contextRef="#ctx0" brushRef="#br0">16 0 24575,'0'7'0,"0"10"0,-7 1 0,-2-1-8191</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4.630"/>
    </inkml:context>
    <inkml:brush xml:id="br0">
      <inkml:brushProperty name="width" value="0.05" units="cm"/>
      <inkml:brushProperty name="height" value="0.05" units="cm"/>
    </inkml:brush>
  </inkml:definitions>
  <inkml:trace contextRef="#ctx0" brushRef="#br0">1 0 24575,'0'0'-8191</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7.019"/>
    </inkml:context>
    <inkml:brush xml:id="br0">
      <inkml:brushProperty name="width" value="0.05" units="cm"/>
      <inkml:brushProperty name="height" value="0.05" units="cm"/>
    </inkml:brush>
  </inkml:definitions>
  <inkml:trace contextRef="#ctx0" brushRef="#br0">652 0 24575,'-6'1'0,"0"0"0,0 0 0,0 0 0,1 1 0,-1 0 0,0 0 0,1 1 0,0-1 0,-7 5 0,-6 2 0,-23 10 0,0-3 0,0-1 0,-2-2 0,0-2 0,-61 8 0,93-18 0,2 0 0,-1 1 0,0 0 0,0 0 0,1 1 0,-1 1 0,1-1 0,0 2 0,0-1 0,0 1 0,-12 9 0,12-5 0,1-1 0,0 1 0,0 1 0,1 0 0,0 0 0,0 0 0,1 1 0,1-1 0,-5 14 0,4-5-92,-9 19 302,14-37-288,1 1 0,-1-1 0,0 1 0,0-1 0,0 0 0,0 1 0,0-1 0,0 0-1,0 0 1,0 0 0,-1 0 0,1 0 0,0 0 0,-1 0 0,1 0 0,-1 0 0,1-1 0,-3 2 0,-7-3-6748</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0.122"/>
    </inkml:context>
    <inkml:brush xml:id="br0">
      <inkml:brushProperty name="width" value="0.05" units="cm"/>
      <inkml:brushProperty name="height" value="0.05" units="cm"/>
    </inkml:brush>
  </inkml:definitions>
  <inkml:trace contextRef="#ctx0" brushRef="#br0">0 1 24575,'0'0'-8191</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1.746"/>
    </inkml:context>
    <inkml:brush xml:id="br0">
      <inkml:brushProperty name="width" value="0.05" units="cm"/>
      <inkml:brushProperty name="height" value="0.05" units="cm"/>
    </inkml:brush>
  </inkml:definitions>
  <inkml:trace contextRef="#ctx0" brushRef="#br0">0 0 24575,'0'0'-8191</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2.104"/>
    </inkml:context>
    <inkml:brush xml:id="br0">
      <inkml:brushProperty name="width" value="0.05" units="cm"/>
      <inkml:brushProperty name="height" value="0.05" units="cm"/>
    </inkml:brush>
  </inkml:definitions>
  <inkml:trace contextRef="#ctx0" brushRef="#br0">16 0 24575,'0'7'0,"0"10"0,-7 1 0,-2-1-8191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4.630"/>
    </inkml:context>
    <inkml:brush xml:id="br0">
      <inkml:brushProperty name="width" value="0.05" units="cm"/>
      <inkml:brushProperty name="height" value="0.05" units="cm"/>
    </inkml:brush>
  </inkml:definitions>
  <inkml:trace contextRef="#ctx0" brushRef="#br0">1 0 24575,'0'0'-8191</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7.019"/>
    </inkml:context>
    <inkml:brush xml:id="br0">
      <inkml:brushProperty name="width" value="0.05" units="cm"/>
      <inkml:brushProperty name="height" value="0.05" units="cm"/>
    </inkml:brush>
  </inkml:definitions>
  <inkml:trace contextRef="#ctx0" brushRef="#br0">652 0 24575,'-6'1'0,"0"0"0,0 0 0,0 0 0,1 1 0,-1 0 0,0 0 0,1 1 0,0-1 0,-7 5 0,-6 2 0,-23 10 0,0-3 0,0-1 0,-2-2 0,0-2 0,-61 8 0,93-18 0,2 0 0,-1 1 0,0 0 0,0 0 0,1 1 0,-1 1 0,1-1 0,0 2 0,0-1 0,0 1 0,-12 9 0,12-5 0,1-1 0,0 1 0,0 1 0,1 0 0,0 0 0,0 0 0,1 1 0,1-1 0,-5 14 0,4-5-92,-9 19 302,14-37-288,1 1 0,-1-1 0,0 1 0,0-1 0,0 0 0,0 1 0,0-1 0,0 0-1,0 0 1,0 0 0,-1 0 0,1 0 0,0 0 0,-1 0 0,1 0 0,-1 0 0,1-1 0,-3 2 0,-7-3-6748</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0.122"/>
    </inkml:context>
    <inkml:brush xml:id="br0">
      <inkml:brushProperty name="width" value="0.05" units="cm"/>
      <inkml:brushProperty name="height" value="0.05" units="cm"/>
    </inkml:brush>
  </inkml:definitions>
  <inkml:trace contextRef="#ctx0" brushRef="#br0">0 1 24575,'0'0'-8191</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1.746"/>
    </inkml:context>
    <inkml:brush xml:id="br0">
      <inkml:brushProperty name="width" value="0.05" units="cm"/>
      <inkml:brushProperty name="height" value="0.05" units="cm"/>
    </inkml:brush>
  </inkml:definitions>
  <inkml:trace contextRef="#ctx0" brushRef="#br0">0 0 24575,'0'0'-8191</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2.104"/>
    </inkml:context>
    <inkml:brush xml:id="br0">
      <inkml:brushProperty name="width" value="0.05" units="cm"/>
      <inkml:brushProperty name="height" value="0.05" units="cm"/>
    </inkml:brush>
  </inkml:definitions>
  <inkml:trace contextRef="#ctx0" brushRef="#br0">16 0 24575,'0'7'0,"0"10"0,-7 1 0,-2-1-8191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2:12.513"/>
    </inkml:context>
    <inkml:brush xml:id="br0">
      <inkml:brushProperty name="width" value="0.05" units="cm"/>
      <inkml:brushProperty name="height" value="0.05" units="cm"/>
    </inkml:brush>
  </inkml:definitions>
  <inkml:trace contextRef="#ctx0" brushRef="#br0">0 1 24575,'0'0'-8191</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2:12.513"/>
    </inkml:context>
    <inkml:brush xml:id="br0">
      <inkml:brushProperty name="width" value="0.05" units="cm"/>
      <inkml:brushProperty name="height" value="0.05" units="cm"/>
    </inkml:brush>
  </inkml:definitions>
  <inkml:trace contextRef="#ctx0" brushRef="#br0">0 1 24575,'0'0'-8191</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2:12.513"/>
    </inkml:context>
    <inkml:brush xml:id="br0">
      <inkml:brushProperty name="width" value="0.05" units="cm"/>
      <inkml:brushProperty name="height" value="0.05" units="cm"/>
    </inkml:brush>
  </inkml:definitions>
  <inkml:trace contextRef="#ctx0" brushRef="#br0">0 1 24575,'0'0'-8191</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2:12.513"/>
    </inkml:context>
    <inkml:brush xml:id="br0">
      <inkml:brushProperty name="width" value="0.05" units="cm"/>
      <inkml:brushProperty name="height" value="0.05" units="cm"/>
    </inkml:brush>
  </inkml:definitions>
  <inkml:trace contextRef="#ctx0" brushRef="#br0">0 1 24575,'0'0'-8191</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2:12.513"/>
    </inkml:context>
    <inkml:brush xml:id="br0">
      <inkml:brushProperty name="width" value="0.05" units="cm"/>
      <inkml:brushProperty name="height" value="0.05" units="cm"/>
    </inkml:brush>
  </inkml:definitions>
  <inkml:trace contextRef="#ctx0" brushRef="#br0">0 1 24575,'0'0'-8191</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2:12.513"/>
    </inkml:context>
    <inkml:brush xml:id="br0">
      <inkml:brushProperty name="width" value="0.05" units="cm"/>
      <inkml:brushProperty name="height" value="0.05" units="cm"/>
    </inkml:brush>
  </inkml:definitions>
  <inkml:trace contextRef="#ctx0" brushRef="#br0">0 1 24575,'0'0'-8191</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2:12.513"/>
    </inkml:context>
    <inkml:brush xml:id="br0">
      <inkml:brushProperty name="width" value="0.05" units="cm"/>
      <inkml:brushProperty name="height" value="0.05" units="cm"/>
    </inkml:brush>
  </inkml:definitions>
  <inkml:trace contextRef="#ctx0" brushRef="#br0">0 1 24575,'0'0'-8191</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4.630"/>
    </inkml:context>
    <inkml:brush xml:id="br0">
      <inkml:brushProperty name="width" value="0.05" units="cm"/>
      <inkml:brushProperty name="height" value="0.05" units="cm"/>
    </inkml:brush>
  </inkml:definitions>
  <inkml:trace contextRef="#ctx0" brushRef="#br0">1 0 24575,'0'0'-8191</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7.019"/>
    </inkml:context>
    <inkml:brush xml:id="br0">
      <inkml:brushProperty name="width" value="0.05" units="cm"/>
      <inkml:brushProperty name="height" value="0.05" units="cm"/>
    </inkml:brush>
  </inkml:definitions>
  <inkml:trace contextRef="#ctx0" brushRef="#br0">652 0 24575,'-6'1'0,"0"0"0,0 0 0,0 0 0,1 1 0,-1 0 0,0 0 0,1 1 0,0-1 0,-7 5 0,-6 2 0,-23 10 0,0-3 0,0-1 0,-2-2 0,0-2 0,-61 8 0,93-18 0,2 0 0,-1 1 0,0 0 0,0 0 0,1 1 0,-1 1 0,1-1 0,0 2 0,0-1 0,0 1 0,-12 9 0,12-5 0,1-1 0,0 1 0,0 1 0,1 0 0,0 0 0,0 0 0,1 1 0,1-1 0,-5 14 0,4-5-92,-9 19 302,14-37-288,1 1 0,-1-1 0,0 1 0,0-1 0,0 0 0,0 1 0,0-1 0,0 0-1,0 0 1,0 0 0,-1 0 0,1 0 0,0 0 0,-1 0 0,1 0 0,-1 0 0,1-1 0,-3 2 0,-7-3-6748</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0.122"/>
    </inkml:context>
    <inkml:brush xml:id="br0">
      <inkml:brushProperty name="width" value="0.05" units="cm"/>
      <inkml:brushProperty name="height" value="0.05" units="cm"/>
    </inkml:brush>
  </inkml:definitions>
  <inkml:trace contextRef="#ctx0" brushRef="#br0">0 1 24575,'0'0'-8191</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1.746"/>
    </inkml:context>
    <inkml:brush xml:id="br0">
      <inkml:brushProperty name="width" value="0.05" units="cm"/>
      <inkml:brushProperty name="height" value="0.05" units="cm"/>
    </inkml:brush>
  </inkml:definitions>
  <inkml:trace contextRef="#ctx0" brushRef="#br0">0 0 24575,'0'0'-8191</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2.104"/>
    </inkml:context>
    <inkml:brush xml:id="br0">
      <inkml:brushProperty name="width" value="0.05" units="cm"/>
      <inkml:brushProperty name="height" value="0.05" units="cm"/>
    </inkml:brush>
  </inkml:definitions>
  <inkml:trace contextRef="#ctx0" brushRef="#br0">16 0 24575,'0'7'0,"0"10"0,-7 1 0,-2-1-8191</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4.630"/>
    </inkml:context>
    <inkml:brush xml:id="br0">
      <inkml:brushProperty name="width" value="0.05" units="cm"/>
      <inkml:brushProperty name="height" value="0.05" units="cm"/>
    </inkml:brush>
  </inkml:definitions>
  <inkml:trace contextRef="#ctx0" brushRef="#br0">1 0 24575,'0'0'-8191</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7.019"/>
    </inkml:context>
    <inkml:brush xml:id="br0">
      <inkml:brushProperty name="width" value="0.05" units="cm"/>
      <inkml:brushProperty name="height" value="0.05" units="cm"/>
    </inkml:brush>
  </inkml:definitions>
  <inkml:trace contextRef="#ctx0" brushRef="#br0">652 0 24575,'-6'1'0,"0"0"0,0 0 0,0 0 0,1 1 0,-1 0 0,0 0 0,1 1 0,0-1 0,-7 5 0,-6 2 0,-23 10 0,0-3 0,0-1 0,-2-2 0,0-2 0,-61 8 0,93-18 0,2 0 0,-1 1 0,0 0 0,0 0 0,1 1 0,-1 1 0,1-1 0,0 2 0,0-1 0,0 1 0,-12 9 0,12-5 0,1-1 0,0 1 0,0 1 0,1 0 0,0 0 0,0 0 0,1 1 0,1-1 0,-5 14 0,4-5-92,-9 19 302,14-37-288,1 1 0,-1-1 0,0 1 0,0-1 0,0 0 0,0 1 0,0-1 0,0 0-1,0 0 1,0 0 0,-1 0 0,1 0 0,0 0 0,-1 0 0,1 0 0,-1 0 0,1-1 0,-3 2 0,-7-3-6748</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0.122"/>
    </inkml:context>
    <inkml:brush xml:id="br0">
      <inkml:brushProperty name="width" value="0.05" units="cm"/>
      <inkml:brushProperty name="height" value="0.05" units="cm"/>
    </inkml:brush>
  </inkml:definitions>
  <inkml:trace contextRef="#ctx0" brushRef="#br0">0 1 24575,'0'0'-8191</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1.746"/>
    </inkml:context>
    <inkml:brush xml:id="br0">
      <inkml:brushProperty name="width" value="0.05" units="cm"/>
      <inkml:brushProperty name="height" value="0.05" units="cm"/>
    </inkml:brush>
  </inkml:definitions>
  <inkml:trace contextRef="#ctx0" brushRef="#br0">0 0 24575,'0'0'-8191</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2.104"/>
    </inkml:context>
    <inkml:brush xml:id="br0">
      <inkml:brushProperty name="width" value="0.05" units="cm"/>
      <inkml:brushProperty name="height" value="0.05" units="cm"/>
    </inkml:brush>
  </inkml:definitions>
  <inkml:trace contextRef="#ctx0" brushRef="#br0">16 0 24575,'0'7'0,"0"10"0,-7 1 0,-2-1-8191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4.630"/>
    </inkml:context>
    <inkml:brush xml:id="br0">
      <inkml:brushProperty name="width" value="0.05" units="cm"/>
      <inkml:brushProperty name="height" value="0.05" units="cm"/>
    </inkml:brush>
  </inkml:definitions>
  <inkml:trace contextRef="#ctx0" brushRef="#br0">1 0 24575,'0'0'-8191</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7.019"/>
    </inkml:context>
    <inkml:brush xml:id="br0">
      <inkml:brushProperty name="width" value="0.05" units="cm"/>
      <inkml:brushProperty name="height" value="0.05" units="cm"/>
    </inkml:brush>
  </inkml:definitions>
  <inkml:trace contextRef="#ctx0" brushRef="#br0">652 0 24575,'-6'1'0,"0"0"0,0 0 0,0 0 0,1 1 0,-1 0 0,0 0 0,1 1 0,0-1 0,-7 5 0,-6 2 0,-23 10 0,0-3 0,0-1 0,-2-2 0,0-2 0,-61 8 0,93-18 0,2 0 0,-1 1 0,0 0 0,0 0 0,1 1 0,-1 1 0,1-1 0,0 2 0,0-1 0,0 1 0,-12 9 0,12-5 0,1-1 0,0 1 0,0 1 0,1 0 0,0 0 0,0 0 0,1 1 0,1-1 0,-5 14 0,4-5-92,-9 19 302,14-37-288,1 1 0,-1-1 0,0 1 0,0-1 0,0 0 0,0 1 0,0-1 0,0 0-1,0 0 1,0 0 0,-1 0 0,1 0 0,0 0 0,-1 0 0,1 0 0,-1 0 0,1-1 0,-3 2 0,-7-3-6748</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0.122"/>
    </inkml:context>
    <inkml:brush xml:id="br0">
      <inkml:brushProperty name="width" value="0.05" units="cm"/>
      <inkml:brushProperty name="height" value="0.05" units="cm"/>
    </inkml:brush>
  </inkml:definitions>
  <inkml:trace contextRef="#ctx0" brushRef="#br0">0 1 24575,'0'0'-8191</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1.746"/>
    </inkml:context>
    <inkml:brush xml:id="br0">
      <inkml:brushProperty name="width" value="0.05" units="cm"/>
      <inkml:brushProperty name="height" value="0.05" units="cm"/>
    </inkml:brush>
  </inkml:definitions>
  <inkml:trace contextRef="#ctx0" brushRef="#br0">0 0 24575,'0'0'-8191</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2.104"/>
    </inkml:context>
    <inkml:brush xml:id="br0">
      <inkml:brushProperty name="width" value="0.05" units="cm"/>
      <inkml:brushProperty name="height" value="0.05" units="cm"/>
    </inkml:brush>
  </inkml:definitions>
  <inkml:trace contextRef="#ctx0" brushRef="#br0">16 0 24575,'0'7'0,"0"10"0,-7 1 0,-2-1-8191</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4.630"/>
    </inkml:context>
    <inkml:brush xml:id="br0">
      <inkml:brushProperty name="width" value="0.05" units="cm"/>
      <inkml:brushProperty name="height" value="0.05" units="cm"/>
    </inkml:brush>
  </inkml:definitions>
  <inkml:trace contextRef="#ctx0" brushRef="#br0">1 0 24575,'0'0'-8191</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7.019"/>
    </inkml:context>
    <inkml:brush xml:id="br0">
      <inkml:brushProperty name="width" value="0.05" units="cm"/>
      <inkml:brushProperty name="height" value="0.05" units="cm"/>
    </inkml:brush>
  </inkml:definitions>
  <inkml:trace contextRef="#ctx0" brushRef="#br0">652 0 24575,'-6'1'0,"0"0"0,0 0 0,0 0 0,1 1 0,-1 0 0,0 0 0,1 1 0,0-1 0,-7 5 0,-6 2 0,-23 10 0,0-3 0,0-1 0,-2-2 0,0-2 0,-61 8 0,93-18 0,2 0 0,-1 1 0,0 0 0,0 0 0,1 1 0,-1 1 0,1-1 0,0 2 0,0-1 0,0 1 0,-12 9 0,12-5 0,1-1 0,0 1 0,0 1 0,1 0 0,0 0 0,0 0 0,1 1 0,1-1 0,-5 14 0,4-5-92,-9 19 302,14-37-288,1 1 0,-1-1 0,0 1 0,0-1 0,0 0 0,0 1 0,0-1 0,0 0-1,0 0 1,0 0 0,-1 0 0,1 0 0,0 0 0,-1 0 0,1 0 0,-1 0 0,1-1 0,-3 2 0,-7-3-6748</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0.122"/>
    </inkml:context>
    <inkml:brush xml:id="br0">
      <inkml:brushProperty name="width" value="0.05" units="cm"/>
      <inkml:brushProperty name="height" value="0.05" units="cm"/>
    </inkml:brush>
  </inkml:definitions>
  <inkml:trace contextRef="#ctx0" brushRef="#br0">0 1 24575,'0'0'-8191</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1.746"/>
    </inkml:context>
    <inkml:brush xml:id="br0">
      <inkml:brushProperty name="width" value="0.05" units="cm"/>
      <inkml:brushProperty name="height" value="0.05" units="cm"/>
    </inkml:brush>
  </inkml:definitions>
  <inkml:trace contextRef="#ctx0" brushRef="#br0">0 0 24575,'0'0'-8191</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2.104"/>
    </inkml:context>
    <inkml:brush xml:id="br0">
      <inkml:brushProperty name="width" value="0.05" units="cm"/>
      <inkml:brushProperty name="height" value="0.05" units="cm"/>
    </inkml:brush>
  </inkml:definitions>
  <inkml:trace contextRef="#ctx0" brushRef="#br0">16 0 24575,'0'7'0,"0"10"0,-7 1 0,-2-1-8191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59596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2479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45069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8552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7202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7305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02490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8"/>
          <p:cNvSpPr>
            <a:spLocks noGrp="1"/>
          </p:cNvSpPr>
          <p:nvPr>
            <p:ph type="pic" idx="2"/>
          </p:nvPr>
        </p:nvSpPr>
        <p:spPr>
          <a:xfrm>
            <a:off x="5183188" y="987425"/>
            <a:ext cx="6172200" cy="4873625"/>
          </a:xfrm>
          <a:prstGeom prst="rect">
            <a:avLst/>
          </a:prstGeom>
          <a:noFill/>
          <a:ln>
            <a:noFill/>
          </a:ln>
        </p:spPr>
      </p:sp>
      <p:sp>
        <p:nvSpPr>
          <p:cNvPr id="68" name="Google Shape;68;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biblehub.com/daniel/7-6.htm" TargetMode="External"/><Relationship Id="rId7" Type="http://schemas.openxmlformats.org/officeDocument/2006/relationships/customXml" Target="../ink/ink13.xml"/><Relationship Id="rId2" Type="http://schemas.openxmlformats.org/officeDocument/2006/relationships/hyperlink" Target="https://biblehub.com/daniel/7-5.htm" TargetMode="External"/><Relationship Id="rId1" Type="http://schemas.openxmlformats.org/officeDocument/2006/relationships/slideLayout" Target="../slideLayouts/slideLayout2.xml"/><Relationship Id="rId6" Type="http://schemas.openxmlformats.org/officeDocument/2006/relationships/customXml" Target="../ink/ink12.xml"/><Relationship Id="rId5" Type="http://schemas.openxmlformats.org/officeDocument/2006/relationships/image" Target="../media/image2.png"/><Relationship Id="rId4" Type="http://schemas.openxmlformats.org/officeDocument/2006/relationships/customXml" Target="../ink/ink11.xml"/></Relationships>
</file>

<file path=ppt/slides/_rels/slide1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biblehub.com/daniel/7-8.htm" TargetMode="External"/><Relationship Id="rId7" Type="http://schemas.openxmlformats.org/officeDocument/2006/relationships/customXml" Target="../ink/ink16.xml"/><Relationship Id="rId2" Type="http://schemas.openxmlformats.org/officeDocument/2006/relationships/hyperlink" Target="https://biblehub.com/daniel/7-7.htm" TargetMode="External"/><Relationship Id="rId1" Type="http://schemas.openxmlformats.org/officeDocument/2006/relationships/slideLayout" Target="../slideLayouts/slideLayout2.xml"/><Relationship Id="rId6" Type="http://schemas.openxmlformats.org/officeDocument/2006/relationships/customXml" Target="../ink/ink15.xml"/><Relationship Id="rId5" Type="http://schemas.openxmlformats.org/officeDocument/2006/relationships/image" Target="../media/image2.png"/><Relationship Id="rId4" Type="http://schemas.openxmlformats.org/officeDocument/2006/relationships/customXml" Target="../ink/ink14.xml"/></Relationships>
</file>

<file path=ppt/slides/_rels/slide12.xml.rels><?xml version="1.0" encoding="UTF-8" standalone="yes"?>
<Relationships xmlns="http://schemas.openxmlformats.org/package/2006/relationships"><Relationship Id="rId3" Type="http://schemas.openxmlformats.org/officeDocument/2006/relationships/customXml" Target="../ink/ink17.xml"/><Relationship Id="rId7" Type="http://schemas.openxmlformats.org/officeDocument/2006/relationships/image" Target="../media/image5.png"/><Relationship Id="rId2" Type="http://schemas.openxmlformats.org/officeDocument/2006/relationships/hyperlink" Target="https://biblehub.com/daniel/7-9.htm" TargetMode="External"/><Relationship Id="rId1" Type="http://schemas.openxmlformats.org/officeDocument/2006/relationships/slideLayout" Target="../slideLayouts/slideLayout2.xml"/><Relationship Id="rId6" Type="http://schemas.openxmlformats.org/officeDocument/2006/relationships/customXml" Target="../ink/ink19.xml"/><Relationship Id="rId5" Type="http://schemas.openxmlformats.org/officeDocument/2006/relationships/customXml" Target="../ink/ink18.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8" Type="http://schemas.openxmlformats.org/officeDocument/2006/relationships/image" Target="../media/image3.png"/><Relationship Id="rId7" Type="http://schemas.openxmlformats.org/officeDocument/2006/relationships/customXml" Target="../ink/ink22.xml"/><Relationship Id="rId2" Type="http://schemas.openxmlformats.org/officeDocument/2006/relationships/customXml" Target="../ink/ink20.xml"/><Relationship Id="rId1" Type="http://schemas.openxmlformats.org/officeDocument/2006/relationships/slideLayout" Target="../slideLayouts/slideLayout2.xml"/><Relationship Id="rId6" Type="http://schemas.openxmlformats.org/officeDocument/2006/relationships/customXml" Target="../ink/ink21.xml"/><Relationship Id="rId5"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ustomXml" Target="../ink/ink25.xml"/><Relationship Id="rId4" Type="http://schemas.openxmlformats.org/officeDocument/2006/relationships/customXml" Target="../ink/ink2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ustomXml" Target="../ink/ink28.xml"/><Relationship Id="rId4" Type="http://schemas.openxmlformats.org/officeDocument/2006/relationships/customXml" Target="../ink/ink27.xml"/></Relationships>
</file>

<file path=ppt/slides/_rels/slide16.xml.rels><?xml version="1.0" encoding="UTF-8" standalone="yes"?>
<Relationships xmlns="http://schemas.openxmlformats.org/package/2006/relationships"><Relationship Id="rId3" Type="http://schemas.openxmlformats.org/officeDocument/2006/relationships/customXml" Target="../ink/ink29.xml"/><Relationship Id="rId7" Type="http://schemas.openxmlformats.org/officeDocument/2006/relationships/image" Target="../media/image3.png"/><Relationship Id="rId2" Type="http://schemas.openxmlformats.org/officeDocument/2006/relationships/hyperlink" Target="https://biblehub.com/daniel/7-14.htm" TargetMode="External"/><Relationship Id="rId1" Type="http://schemas.openxmlformats.org/officeDocument/2006/relationships/slideLayout" Target="../slideLayouts/slideLayout2.xml"/><Relationship Id="rId6" Type="http://schemas.openxmlformats.org/officeDocument/2006/relationships/customXml" Target="../ink/ink31.xml"/><Relationship Id="rId5" Type="http://schemas.openxmlformats.org/officeDocument/2006/relationships/customXml" Target="../ink/ink30.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3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34.xml"/><Relationship Id="rId4" Type="http://schemas.openxmlformats.org/officeDocument/2006/relationships/customXml" Target="../ink/ink3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3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37.xml"/><Relationship Id="rId4" Type="http://schemas.openxmlformats.org/officeDocument/2006/relationships/customXml" Target="../ink/ink36.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38.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40.xml"/><Relationship Id="rId4" Type="http://schemas.openxmlformats.org/officeDocument/2006/relationships/customXml" Target="../ink/ink39.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4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43.xml"/><Relationship Id="rId4" Type="http://schemas.openxmlformats.org/officeDocument/2006/relationships/customXml" Target="../ink/ink42.xml"/></Relationships>
</file>

<file path=ppt/slides/_rels/slide21.xml.rels><?xml version="1.0" encoding="UTF-8" standalone="yes"?>
<Relationships xmlns="http://schemas.openxmlformats.org/package/2006/relationships"><Relationship Id="rId3" Type="http://schemas.openxmlformats.org/officeDocument/2006/relationships/customXml" Target="../ink/ink44.xml"/><Relationship Id="rId7" Type="http://schemas.openxmlformats.org/officeDocument/2006/relationships/image" Target="../media/image5.png"/><Relationship Id="rId2" Type="http://schemas.openxmlformats.org/officeDocument/2006/relationships/hyperlink" Target="https://biblehub.com/daniel/7-14.htm" TargetMode="External"/><Relationship Id="rId1" Type="http://schemas.openxmlformats.org/officeDocument/2006/relationships/slideLayout" Target="../slideLayouts/slideLayout2.xml"/><Relationship Id="rId6" Type="http://schemas.openxmlformats.org/officeDocument/2006/relationships/customXml" Target="../ink/ink46.xml"/><Relationship Id="rId5" Type="http://schemas.openxmlformats.org/officeDocument/2006/relationships/customXml" Target="../ink/ink45.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4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49.xml"/><Relationship Id="rId4" Type="http://schemas.openxmlformats.org/officeDocument/2006/relationships/customXml" Target="../ink/ink48.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50.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52.xml"/><Relationship Id="rId4" Type="http://schemas.openxmlformats.org/officeDocument/2006/relationships/customXml" Target="../ink/ink5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biblehub.com/john/12-23.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customXml" Target="../ink/ink53.xml"/></Relationships>
</file>

<file path=ppt/slides/_rels/slide26.xml.rels><?xml version="1.0" encoding="UTF-8" standalone="yes"?>
<Relationships xmlns="http://schemas.openxmlformats.org/package/2006/relationships"><Relationship Id="rId3" Type="http://schemas.openxmlformats.org/officeDocument/2006/relationships/hyperlink" Target="https://biblehub.com/john/12-29.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ustomXml" Target="../ink/ink54.xml"/><Relationship Id="rId4" Type="http://schemas.openxmlformats.org/officeDocument/2006/relationships/hyperlink" Target="https://biblehub.com/john/12-30.htm"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biblehub.com/john/12-34.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customXml" Target="../ink/ink5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customXml" Target="../ink/ink58.xml"/><Relationship Id="rId3" Type="http://schemas.openxmlformats.org/officeDocument/2006/relationships/hyperlink" Target="https://biblehub.com/bsb/mark/2.htm" TargetMode="External"/><Relationship Id="rId7" Type="http://schemas.openxmlformats.org/officeDocument/2006/relationships/customXml" Target="../ink/ink57.xml"/><Relationship Id="rId2" Type="http://schemas.openxmlformats.org/officeDocument/2006/relationships/hyperlink" Target="https://biblehub.com/bsb/matthew/9.htm"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ustomXml" Target="../ink/ink56.xml"/><Relationship Id="rId4" Type="http://schemas.openxmlformats.org/officeDocument/2006/relationships/hyperlink" Target="http://biblehub.com/luke/5-18.htm" TargetMode="External"/><Relationship Id="rId9"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customXml" Target="../ink/ink2.xml"/><Relationship Id="rId7"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 Id="rId10" Type="http://schemas.openxmlformats.org/officeDocument/2006/relationships/image" Target="../media/image3.png"/><Relationship Id="rId9" Type="http://schemas.openxmlformats.org/officeDocument/2006/relationships/customXml" Target="../ink/ink3.xml"/></Relationships>
</file>

<file path=ppt/slides/_rels/slide30.xml.rels><?xml version="1.0" encoding="UTF-8" standalone="yes"?>
<Relationships xmlns="http://schemas.openxmlformats.org/package/2006/relationships"><Relationship Id="rId8" Type="http://schemas.openxmlformats.org/officeDocument/2006/relationships/customXml" Target="../ink/ink61.xml"/><Relationship Id="rId3" Type="http://schemas.openxmlformats.org/officeDocument/2006/relationships/hyperlink" Target="https://biblehub.com/bsb/mark/2.htm" TargetMode="External"/><Relationship Id="rId7" Type="http://schemas.openxmlformats.org/officeDocument/2006/relationships/customXml" Target="../ink/ink60.xml"/><Relationship Id="rId2" Type="http://schemas.openxmlformats.org/officeDocument/2006/relationships/hyperlink" Target="https://biblehub.com/bsb/matthew/9.htm"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ustomXml" Target="../ink/ink59.xml"/><Relationship Id="rId4" Type="http://schemas.openxmlformats.org/officeDocument/2006/relationships/hyperlink" Target="http://biblehub.com/luke/5-21.htm" TargetMode="External"/><Relationship Id="rId9" Type="http://schemas.openxmlformats.org/officeDocument/2006/relationships/image" Target="../media/image5.png"/></Relationships>
</file>

<file path=ppt/slides/_rels/slide3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biblehub.com/bsb/mark/2.htm" TargetMode="External"/><Relationship Id="rId7" Type="http://schemas.openxmlformats.org/officeDocument/2006/relationships/customXml" Target="../ink/ink64.xml"/><Relationship Id="rId2" Type="http://schemas.openxmlformats.org/officeDocument/2006/relationships/hyperlink" Target="https://biblehub.com/bsb/matthew/9.htm" TargetMode="External"/><Relationship Id="rId1" Type="http://schemas.openxmlformats.org/officeDocument/2006/relationships/slideLayout" Target="../slideLayouts/slideLayout2.xml"/><Relationship Id="rId6" Type="http://schemas.openxmlformats.org/officeDocument/2006/relationships/customXml" Target="../ink/ink63.xml"/><Relationship Id="rId5" Type="http://schemas.openxmlformats.org/officeDocument/2006/relationships/image" Target="../media/image4.png"/><Relationship Id="rId4" Type="http://schemas.openxmlformats.org/officeDocument/2006/relationships/customXml" Target="../ink/ink62.xml"/></Relationships>
</file>

<file path=ppt/slides/_rels/slide32.xml.rels><?xml version="1.0" encoding="UTF-8" standalone="yes"?>
<Relationships xmlns="http://schemas.openxmlformats.org/package/2006/relationships"><Relationship Id="rId8" Type="http://schemas.openxmlformats.org/officeDocument/2006/relationships/customXml" Target="../ink/ink66.xml"/><Relationship Id="rId3" Type="http://schemas.openxmlformats.org/officeDocument/2006/relationships/hyperlink" Target="https://biblehub.com/bsb/mark/2.htm" TargetMode="External"/><Relationship Id="rId7" Type="http://schemas.openxmlformats.org/officeDocument/2006/relationships/image" Target="../media/image4.png"/><Relationship Id="rId2" Type="http://schemas.openxmlformats.org/officeDocument/2006/relationships/hyperlink" Target="https://biblehub.com/bsb/matthew/9.htm" TargetMode="External"/><Relationship Id="rId1" Type="http://schemas.openxmlformats.org/officeDocument/2006/relationships/slideLayout" Target="../slideLayouts/slideLayout2.xml"/><Relationship Id="rId6" Type="http://schemas.openxmlformats.org/officeDocument/2006/relationships/customXml" Target="../ink/ink65.xml"/><Relationship Id="rId5" Type="http://schemas.openxmlformats.org/officeDocument/2006/relationships/hyperlink" Target="http://biblehub.com/luke/5-26.htm" TargetMode="External"/><Relationship Id="rId10" Type="http://schemas.openxmlformats.org/officeDocument/2006/relationships/image" Target="../media/image5.png"/><Relationship Id="rId4" Type="http://schemas.openxmlformats.org/officeDocument/2006/relationships/hyperlink" Target="http://biblehub.com/luke/5-25.htm" TargetMode="External"/><Relationship Id="rId9" Type="http://schemas.openxmlformats.org/officeDocument/2006/relationships/customXml" Target="../ink/ink67.xml"/></Relationships>
</file>

<file path=ppt/slides/_rels/slide33.xml.rels><?xml version="1.0" encoding="UTF-8" standalone="yes"?>
<Relationships xmlns="http://schemas.openxmlformats.org/package/2006/relationships"><Relationship Id="rId3" Type="http://schemas.openxmlformats.org/officeDocument/2006/relationships/customXml" Target="../ink/ink68.xml"/><Relationship Id="rId7" Type="http://schemas.openxmlformats.org/officeDocument/2006/relationships/image" Target="../media/image5.png"/><Relationship Id="rId2" Type="http://schemas.openxmlformats.org/officeDocument/2006/relationships/hyperlink" Target="https://biblehub.com/daniel/7-14.htm" TargetMode="External"/><Relationship Id="rId1" Type="http://schemas.openxmlformats.org/officeDocument/2006/relationships/slideLayout" Target="../slideLayouts/slideLayout2.xml"/><Relationship Id="rId6" Type="http://schemas.openxmlformats.org/officeDocument/2006/relationships/customXml" Target="../ink/ink70.xml"/><Relationship Id="rId5" Type="http://schemas.openxmlformats.org/officeDocument/2006/relationships/customXml" Target="../ink/ink69.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customXml" Target="../ink/ink73.xml"/><Relationship Id="rId3" Type="http://schemas.openxmlformats.org/officeDocument/2006/relationships/hyperlink" Target="https://biblehub.com/bsb/mark/2.htm#23" TargetMode="External"/><Relationship Id="rId7" Type="http://schemas.openxmlformats.org/officeDocument/2006/relationships/customXml" Target="../ink/ink72.xml"/><Relationship Id="rId2" Type="http://schemas.openxmlformats.org/officeDocument/2006/relationships/hyperlink" Target="https://biblehub.com/bsb/matthew/12.htm"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ustomXml" Target="../ink/ink71.xml"/><Relationship Id="rId4" Type="http://schemas.openxmlformats.org/officeDocument/2006/relationships/hyperlink" Target="https://biblehub.com/luke/6-1.htm" TargetMode="External"/><Relationship Id="rId9" Type="http://schemas.openxmlformats.org/officeDocument/2006/relationships/image" Target="../media/image5.png"/></Relationships>
</file>

<file path=ppt/slides/_rels/slide3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biblehub.com/bsb/mark/2.htm#23" TargetMode="External"/><Relationship Id="rId2" Type="http://schemas.openxmlformats.org/officeDocument/2006/relationships/hyperlink" Target="https://biblehub.com/bsb/matthew/12.htm" TargetMode="External"/><Relationship Id="rId1" Type="http://schemas.openxmlformats.org/officeDocument/2006/relationships/slideLayout" Target="../slideLayouts/slideLayout2.xml"/><Relationship Id="rId6" Type="http://schemas.openxmlformats.org/officeDocument/2006/relationships/customXml" Target="../ink/ink74.xml"/><Relationship Id="rId11" Type="http://schemas.openxmlformats.org/officeDocument/2006/relationships/image" Target="../media/image3.png"/><Relationship Id="rId5" Type="http://schemas.openxmlformats.org/officeDocument/2006/relationships/hyperlink" Target="https://biblehub.com/luke/6-5.htm" TargetMode="External"/><Relationship Id="rId10" Type="http://schemas.openxmlformats.org/officeDocument/2006/relationships/customXml" Target="../ink/ink76.xml"/><Relationship Id="rId4" Type="http://schemas.openxmlformats.org/officeDocument/2006/relationships/hyperlink" Target="https://biblehub.com/luke/6-3.htm" TargetMode="External"/><Relationship Id="rId9" Type="http://schemas.openxmlformats.org/officeDocument/2006/relationships/customXml" Target="../ink/ink7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ustomXml" Target="../ink/ink77.xml"/><Relationship Id="rId7" Type="http://schemas.openxmlformats.org/officeDocument/2006/relationships/image" Target="../media/image3.png"/><Relationship Id="rId2" Type="http://schemas.openxmlformats.org/officeDocument/2006/relationships/hyperlink" Target="https://biblehub.com/mark/8-31.htm" TargetMode="External"/><Relationship Id="rId1" Type="http://schemas.openxmlformats.org/officeDocument/2006/relationships/slideLayout" Target="../slideLayouts/slideLayout2.xml"/><Relationship Id="rId6" Type="http://schemas.openxmlformats.org/officeDocument/2006/relationships/customXml" Target="../ink/ink79.xml"/><Relationship Id="rId5" Type="http://schemas.openxmlformats.org/officeDocument/2006/relationships/customXml" Target="../ink/ink78.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8" Type="http://schemas.openxmlformats.org/officeDocument/2006/relationships/customXml" Target="../ink/ink82.xml"/><Relationship Id="rId3" Type="http://schemas.openxmlformats.org/officeDocument/2006/relationships/customXml" Target="../ink/ink80.xml"/><Relationship Id="rId7" Type="http://schemas.openxmlformats.org/officeDocument/2006/relationships/image" Target="../media/image41.png"/><Relationship Id="rId2" Type="http://schemas.openxmlformats.org/officeDocument/2006/relationships/hyperlink" Target="https://biblehub.com/mark/8-34.htm" TargetMode="External"/><Relationship Id="rId1" Type="http://schemas.openxmlformats.org/officeDocument/2006/relationships/slideLayout" Target="../slideLayouts/slideLayout2.xml"/><Relationship Id="rId6" Type="http://schemas.openxmlformats.org/officeDocument/2006/relationships/customXml" Target="../ink/ink81.xml"/><Relationship Id="rId11" Type="http://schemas.openxmlformats.org/officeDocument/2006/relationships/image" Target="../media/image51.png"/><Relationship Id="rId5" Type="http://schemas.openxmlformats.org/officeDocument/2006/relationships/image" Target="../media/image2.png"/><Relationship Id="rId10" Type="http://schemas.openxmlformats.org/officeDocument/2006/relationships/customXml" Target="../ink/ink84.xml"/><Relationship Id="rId9" Type="http://schemas.openxmlformats.org/officeDocument/2006/relationships/customXml" Target="../ink/ink83.xml"/></Relationships>
</file>

<file path=ppt/slides/_rels/slide4.xml.rels><?xml version="1.0" encoding="UTF-8" standalone="yes"?>
<Relationships xmlns="http://schemas.openxmlformats.org/package/2006/relationships"><Relationship Id="rId3" Type="http://schemas.openxmlformats.org/officeDocument/2006/relationships/hyperlink" Target="https://biblehub.com/john/12-20.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ustomXml" Target="../ink/ink4.xml"/><Relationship Id="rId4" Type="http://schemas.openxmlformats.org/officeDocument/2006/relationships/hyperlink" Target="https://biblehub.com/john/12-23.htm" TargetMode="External"/></Relationships>
</file>

<file path=ppt/slides/_rels/slide40.xml.rels><?xml version="1.0" encoding="UTF-8" standalone="yes"?>
<Relationships xmlns="http://schemas.openxmlformats.org/package/2006/relationships"><Relationship Id="rId8" Type="http://schemas.openxmlformats.org/officeDocument/2006/relationships/customXml" Target="../ink/ink88.xml"/><Relationship Id="rId3" Type="http://schemas.openxmlformats.org/officeDocument/2006/relationships/customXml" Target="../ink/ink85.xml"/><Relationship Id="rId7" Type="http://schemas.openxmlformats.org/officeDocument/2006/relationships/customXml" Target="../ink/ink87.xml"/><Relationship Id="rId2" Type="http://schemas.openxmlformats.org/officeDocument/2006/relationships/hyperlink" Target="https://biblehub.com/mark/8-36.htm"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customXml" Target="../ink/ink86.xml"/><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customXml" Target="../ink/ink8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customXml" Target="../ink/ink92.xml"/><Relationship Id="rId7" Type="http://schemas.openxmlformats.org/officeDocument/2006/relationships/image" Target="../media/image40.png"/><Relationship Id="rId2" Type="http://schemas.openxmlformats.org/officeDocument/2006/relationships/customXml" Target="../ink/ink90.xml"/><Relationship Id="rId1" Type="http://schemas.openxmlformats.org/officeDocument/2006/relationships/slideLayout" Target="../slideLayouts/slideLayout2.xml"/><Relationship Id="rId6" Type="http://schemas.openxmlformats.org/officeDocument/2006/relationships/customXml" Target="../ink/ink91.xml"/><Relationship Id="rId11" Type="http://schemas.openxmlformats.org/officeDocument/2006/relationships/image" Target="../media/image50.png"/><Relationship Id="rId5" Type="http://schemas.openxmlformats.org/officeDocument/2006/relationships/image" Target="../media/image20.png"/><Relationship Id="rId10" Type="http://schemas.openxmlformats.org/officeDocument/2006/relationships/customXml" Target="../ink/ink94.xml"/><Relationship Id="rId9" Type="http://schemas.openxmlformats.org/officeDocument/2006/relationships/customXml" Target="../ink/ink93.xml"/></Relationships>
</file>

<file path=ppt/slides/_rels/slide43.xml.rels><?xml version="1.0" encoding="UTF-8" standalone="yes"?>
<Relationships xmlns="http://schemas.openxmlformats.org/package/2006/relationships"><Relationship Id="rId8" Type="http://schemas.openxmlformats.org/officeDocument/2006/relationships/customXml" Target="../ink/ink99.xml"/><Relationship Id="rId3" Type="http://schemas.openxmlformats.org/officeDocument/2006/relationships/image" Target="../media/image2.png"/><Relationship Id="rId7" Type="http://schemas.openxmlformats.org/officeDocument/2006/relationships/customXml" Target="../ink/ink98.xml"/><Relationship Id="rId2" Type="http://schemas.openxmlformats.org/officeDocument/2006/relationships/customXml" Target="../ink/ink95.xml"/><Relationship Id="rId1" Type="http://schemas.openxmlformats.org/officeDocument/2006/relationships/slideLayout" Target="../slideLayouts/slideLayout2.xml"/><Relationship Id="rId6" Type="http://schemas.openxmlformats.org/officeDocument/2006/relationships/customXml" Target="../ink/ink97.xml"/><Relationship Id="rId5" Type="http://schemas.openxmlformats.org/officeDocument/2006/relationships/image" Target="../media/image41.png"/><Relationship Id="rId4" Type="http://schemas.openxmlformats.org/officeDocument/2006/relationships/customXml" Target="../ink/ink96.xml"/><Relationship Id="rId9" Type="http://schemas.openxmlformats.org/officeDocument/2006/relationships/image" Target="../media/image51.png"/></Relationships>
</file>

<file path=ppt/slides/_rels/slide44.xml.rels><?xml version="1.0" encoding="UTF-8" standalone="yes"?>
<Relationships xmlns="http://schemas.openxmlformats.org/package/2006/relationships"><Relationship Id="rId8" Type="http://schemas.openxmlformats.org/officeDocument/2006/relationships/customXml" Target="../ink/ink102.xml"/><Relationship Id="rId3" Type="http://schemas.openxmlformats.org/officeDocument/2006/relationships/hyperlink" Target="https://biblehub.com/matthew/26-63.htm" TargetMode="External"/><Relationship Id="rId7" Type="http://schemas.openxmlformats.org/officeDocument/2006/relationships/image" Target="../media/image41.png"/><Relationship Id="rId2" Type="http://schemas.openxmlformats.org/officeDocument/2006/relationships/hyperlink" Target="https://biblehub.com/matthew/26-62.htm" TargetMode="External"/><Relationship Id="rId1" Type="http://schemas.openxmlformats.org/officeDocument/2006/relationships/slideLayout" Target="../slideLayouts/slideLayout2.xml"/><Relationship Id="rId6" Type="http://schemas.openxmlformats.org/officeDocument/2006/relationships/customXml" Target="../ink/ink101.xml"/><Relationship Id="rId11" Type="http://schemas.openxmlformats.org/officeDocument/2006/relationships/image" Target="../media/image51.png"/><Relationship Id="rId5" Type="http://schemas.openxmlformats.org/officeDocument/2006/relationships/image" Target="../media/image2.png"/><Relationship Id="rId10" Type="http://schemas.openxmlformats.org/officeDocument/2006/relationships/customXml" Target="../ink/ink104.xml"/><Relationship Id="rId4" Type="http://schemas.openxmlformats.org/officeDocument/2006/relationships/customXml" Target="../ink/ink100.xml"/><Relationship Id="rId9" Type="http://schemas.openxmlformats.org/officeDocument/2006/relationships/customXml" Target="../ink/ink103.xml"/></Relationships>
</file>

<file path=ppt/slides/_rels/slide45.xml.rels><?xml version="1.0" encoding="UTF-8" standalone="yes"?>
<Relationships xmlns="http://schemas.openxmlformats.org/package/2006/relationships"><Relationship Id="rId8" Type="http://schemas.openxmlformats.org/officeDocument/2006/relationships/customXml" Target="../ink/ink107.xml"/><Relationship Id="rId3" Type="http://schemas.openxmlformats.org/officeDocument/2006/relationships/customXml" Target="../ink/ink105.xml"/><Relationship Id="rId7" Type="http://schemas.openxmlformats.org/officeDocument/2006/relationships/image" Target="../media/image41.png"/><Relationship Id="rId2" Type="http://schemas.openxmlformats.org/officeDocument/2006/relationships/hyperlink" Target="https://biblehub.com/matthew/26-64.htm" TargetMode="External"/><Relationship Id="rId1" Type="http://schemas.openxmlformats.org/officeDocument/2006/relationships/slideLayout" Target="../slideLayouts/slideLayout2.xml"/><Relationship Id="rId6" Type="http://schemas.openxmlformats.org/officeDocument/2006/relationships/customXml" Target="../ink/ink106.xml"/><Relationship Id="rId11" Type="http://schemas.openxmlformats.org/officeDocument/2006/relationships/image" Target="../media/image51.png"/><Relationship Id="rId5" Type="http://schemas.openxmlformats.org/officeDocument/2006/relationships/image" Target="../media/image2.png"/><Relationship Id="rId10" Type="http://schemas.openxmlformats.org/officeDocument/2006/relationships/customXml" Target="../ink/ink109.xml"/><Relationship Id="rId9" Type="http://schemas.openxmlformats.org/officeDocument/2006/relationships/customXml" Target="../ink/ink108.xml"/></Relationships>
</file>

<file path=ppt/slides/_rels/slide46.xml.rels><?xml version="1.0" encoding="UTF-8" standalone="yes"?>
<Relationships xmlns="http://schemas.openxmlformats.org/package/2006/relationships"><Relationship Id="rId8" Type="http://schemas.openxmlformats.org/officeDocument/2006/relationships/customXml" Target="../ink/ink113.xml"/><Relationship Id="rId3" Type="http://schemas.openxmlformats.org/officeDocument/2006/relationships/customXml" Target="../ink/ink110.xml"/><Relationship Id="rId7" Type="http://schemas.openxmlformats.org/officeDocument/2006/relationships/customXml" Target="../ink/ink112.xml"/><Relationship Id="rId2" Type="http://schemas.openxmlformats.org/officeDocument/2006/relationships/hyperlink" Target="https://biblehub.com/matthew/26-65.htm"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customXml" Target="../ink/ink111.xml"/><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customXml" Target="../ink/ink114.xml"/></Relationships>
</file>

<file path=ppt/slides/_rels/slide5.xml.rels><?xml version="1.0" encoding="UTF-8" standalone="yes"?>
<Relationships xmlns="http://schemas.openxmlformats.org/package/2006/relationships"><Relationship Id="rId3" Type="http://schemas.openxmlformats.org/officeDocument/2006/relationships/hyperlink" Target="https://biblehub.com/john/12-25.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ustomXml" Target="../ink/ink5.xml"/><Relationship Id="rId4" Type="http://schemas.openxmlformats.org/officeDocument/2006/relationships/hyperlink" Target="https://biblehub.com/john/12-27.ht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biblehub.com/john/12-29.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ustomXml" Target="../ink/ink6.xml"/><Relationship Id="rId4" Type="http://schemas.openxmlformats.org/officeDocument/2006/relationships/hyperlink" Target="https://biblehub.com/john/12-30.ht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biblehub.com/john/12-34.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customXml" Target="../ink/ink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biblehub.com/daniel/7-4.htm" TargetMode="External"/><Relationship Id="rId7" Type="http://schemas.openxmlformats.org/officeDocument/2006/relationships/customXml" Target="../ink/ink10.xml"/><Relationship Id="rId2" Type="http://schemas.openxmlformats.org/officeDocument/2006/relationships/hyperlink" Target="https://biblehub.com/daniel/7-2.htm" TargetMode="External"/><Relationship Id="rId1" Type="http://schemas.openxmlformats.org/officeDocument/2006/relationships/slideLayout" Target="../slideLayouts/slideLayout2.xml"/><Relationship Id="rId6" Type="http://schemas.openxmlformats.org/officeDocument/2006/relationships/customXml" Target="../ink/ink9.xml"/><Relationship Id="rId5" Type="http://schemas.openxmlformats.org/officeDocument/2006/relationships/image" Target="../media/image2.png"/><Relationship Id="rId4" Type="http://schemas.openxmlformats.org/officeDocument/2006/relationships/customXml" Target="../ink/ink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a:t>Paul’s Worldview</a:t>
            </a:r>
            <a:endParaRPr/>
          </a:p>
        </p:txBody>
      </p:sp>
      <p:sp>
        <p:nvSpPr>
          <p:cNvPr id="90" name="Google Shape;90;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a:t>Paul’s misuse of the Old Testament in Romans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266700"/>
            <a:ext cx="11257613" cy="6438899"/>
          </a:xfrm>
          <a:solidFill>
            <a:schemeClr val="tx1"/>
          </a:solidFill>
        </p:spPr>
        <p:txBody>
          <a:bodyPr>
            <a:normAutofit/>
          </a:bodyPr>
          <a:lstStyle/>
          <a:p>
            <a:pPr marL="114300" indent="0">
              <a:buNone/>
            </a:pPr>
            <a:r>
              <a:rPr lang="en-US" sz="3600" b="1" dirty="0">
                <a:solidFill>
                  <a:schemeClr val="bg1"/>
                </a:solidFill>
                <a:hlinkClick r:id="rId2">
                  <a:extLst>
                    <a:ext uri="{A12FA001-AC4F-418D-AE19-62706E023703}">
                      <ahyp:hlinkClr xmlns:ahyp="http://schemas.microsoft.com/office/drawing/2018/hyperlinkcolor" val="tx"/>
                    </a:ext>
                  </a:extLst>
                </a:hlinkClick>
              </a:rPr>
              <a:t>5</a:t>
            </a:r>
            <a:r>
              <a:rPr lang="en-US" sz="3600" dirty="0">
                <a:solidFill>
                  <a:schemeClr val="bg1"/>
                </a:solidFill>
              </a:rPr>
              <a:t>Suddenly another beast appeared, which looked like a bear. It was raised up on one of its sides, and it had three ribs in its mouth between its teeth. So it was told, ‘Get up and gorge yourself on flesh!’</a:t>
            </a:r>
          </a:p>
          <a:p>
            <a:r>
              <a:rPr lang="en-US" sz="3600" b="1" dirty="0">
                <a:solidFill>
                  <a:schemeClr val="bg1"/>
                </a:solidFill>
                <a:hlinkClick r:id="rId3">
                  <a:extLst>
                    <a:ext uri="{A12FA001-AC4F-418D-AE19-62706E023703}">
                      <ahyp:hlinkClr xmlns:ahyp="http://schemas.microsoft.com/office/drawing/2018/hyperlinkcolor" val="tx"/>
                    </a:ext>
                  </a:extLst>
                </a:hlinkClick>
              </a:rPr>
              <a:t>6</a:t>
            </a:r>
            <a:r>
              <a:rPr lang="en-US" sz="3600" dirty="0">
                <a:solidFill>
                  <a:schemeClr val="bg1"/>
                </a:solidFill>
              </a:rPr>
              <a:t>Next, as I watched, another beast appeared. It was like a leopard, and on its back it had four wings like those of a bird. The beast also had four heads, and it was given authority to rule.</a:t>
            </a:r>
          </a:p>
          <a:p>
            <a:pPr marL="114300" indent="0">
              <a:buNone/>
            </a:pPr>
            <a:endParaRPr lang="en-US" sz="3200" dirty="0">
              <a:solidFill>
                <a:schemeClr val="bg1"/>
              </a:solidFill>
            </a:endParaRP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365683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266700"/>
            <a:ext cx="11257613" cy="6438899"/>
          </a:xfrm>
          <a:solidFill>
            <a:schemeClr val="tx1"/>
          </a:solidFill>
        </p:spPr>
        <p:txBody>
          <a:bodyPr>
            <a:normAutofit/>
          </a:bodyPr>
          <a:lstStyle/>
          <a:p>
            <a:r>
              <a:rPr lang="en-US" sz="3600" b="1" dirty="0">
                <a:solidFill>
                  <a:schemeClr val="bg1"/>
                </a:solidFill>
                <a:hlinkClick r:id="rId2">
                  <a:extLst>
                    <a:ext uri="{A12FA001-AC4F-418D-AE19-62706E023703}">
                      <ahyp:hlinkClr xmlns:ahyp="http://schemas.microsoft.com/office/drawing/2018/hyperlinkcolor" val="tx"/>
                    </a:ext>
                  </a:extLst>
                </a:hlinkClick>
              </a:rPr>
              <a:t>7</a:t>
            </a:r>
            <a:r>
              <a:rPr lang="en-US" sz="3600" dirty="0">
                <a:solidFill>
                  <a:schemeClr val="bg1"/>
                </a:solidFill>
              </a:rPr>
              <a:t>After this, as I watched in my vision in the night, suddenly a fourth beast appeared, and it was terrifying—dreadful and extremely strong—with large iron teeth. It devoured and crushed; then it trampled underfoot whatever was left. It was different from all the beasts before it, and it had ten horns. .</a:t>
            </a:r>
          </a:p>
          <a:p>
            <a:r>
              <a:rPr lang="en-US" sz="3600" b="1" dirty="0">
                <a:solidFill>
                  <a:schemeClr val="bg1"/>
                </a:solidFill>
                <a:hlinkClick r:id="rId3">
                  <a:extLst>
                    <a:ext uri="{A12FA001-AC4F-418D-AE19-62706E023703}">
                      <ahyp:hlinkClr xmlns:ahyp="http://schemas.microsoft.com/office/drawing/2018/hyperlinkcolor" val="tx"/>
                    </a:ext>
                  </a:extLst>
                </a:hlinkClick>
              </a:rPr>
              <a:t>8</a:t>
            </a:r>
            <a:r>
              <a:rPr lang="en-US" sz="3600" dirty="0">
                <a:solidFill>
                  <a:schemeClr val="bg1"/>
                </a:solidFill>
              </a:rPr>
              <a:t>While I was contemplating the horns, suddenly another horn, a little one, came up among them, and three of the first horns were uprooted before it. This horn had eyes like those of a man and a mouth that spoke pompous words.</a:t>
            </a:r>
          </a:p>
          <a:p>
            <a:pPr marL="114300" indent="0">
              <a:buNone/>
            </a:pPr>
            <a:endParaRPr lang="en-US" sz="3200" dirty="0">
              <a:solidFill>
                <a:schemeClr val="bg1"/>
              </a:solidFill>
            </a:endParaRP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24772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266700"/>
            <a:ext cx="11257613" cy="6438899"/>
          </a:xfrm>
          <a:solidFill>
            <a:schemeClr val="tx1"/>
          </a:solidFill>
        </p:spPr>
        <p:txBody>
          <a:bodyPr>
            <a:normAutofit/>
          </a:bodyPr>
          <a:lstStyle/>
          <a:p>
            <a:r>
              <a:rPr lang="en-US" sz="3200" b="1" dirty="0">
                <a:solidFill>
                  <a:schemeClr val="bg1"/>
                </a:solidFill>
                <a:hlinkClick r:id="rId2">
                  <a:extLst>
                    <a:ext uri="{A12FA001-AC4F-418D-AE19-62706E023703}">
                      <ahyp:hlinkClr xmlns:ahyp="http://schemas.microsoft.com/office/drawing/2018/hyperlinkcolor" val="tx"/>
                    </a:ext>
                  </a:extLst>
                </a:hlinkClick>
              </a:rPr>
              <a:t>9</a:t>
            </a:r>
            <a:r>
              <a:rPr lang="en-US" sz="3200" dirty="0">
                <a:solidFill>
                  <a:schemeClr val="bg1"/>
                </a:solidFill>
              </a:rPr>
              <a:t>As I continued to watch,</a:t>
            </a:r>
          </a:p>
          <a:p>
            <a:r>
              <a:rPr lang="en-US" sz="3200" dirty="0">
                <a:solidFill>
                  <a:schemeClr val="bg1"/>
                </a:solidFill>
              </a:rPr>
              <a:t>thrones were set in place,</a:t>
            </a:r>
          </a:p>
          <a:p>
            <a:r>
              <a:rPr lang="en-US" sz="3200" dirty="0">
                <a:solidFill>
                  <a:schemeClr val="bg1"/>
                </a:solidFill>
              </a:rPr>
              <a:t>and  one ancient of days took His seat.</a:t>
            </a:r>
          </a:p>
          <a:p>
            <a:r>
              <a:rPr lang="en-US" sz="3200" dirty="0">
                <a:solidFill>
                  <a:schemeClr val="bg1"/>
                </a:solidFill>
              </a:rPr>
              <a:t>His clothing was white as snow,</a:t>
            </a:r>
          </a:p>
          <a:p>
            <a:r>
              <a:rPr lang="en-US" sz="3200" dirty="0">
                <a:solidFill>
                  <a:schemeClr val="bg1"/>
                </a:solidFill>
              </a:rPr>
              <a:t>and the hair of His head was like pure wool.</a:t>
            </a:r>
          </a:p>
          <a:p>
            <a:pPr marL="114300" indent="0">
              <a:buNone/>
            </a:pPr>
            <a:endParaRPr lang="en-US" sz="3200" dirty="0">
              <a:solidFill>
                <a:schemeClr val="bg1"/>
              </a:solidFill>
            </a:endParaRPr>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95201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266700"/>
            <a:ext cx="11257613" cy="6438899"/>
          </a:xfrm>
          <a:solidFill>
            <a:schemeClr val="tx1"/>
          </a:solidFill>
        </p:spPr>
        <p:txBody>
          <a:bodyPr>
            <a:normAutofit/>
          </a:bodyPr>
          <a:lstStyle/>
          <a:p>
            <a:r>
              <a:rPr lang="en-US" sz="4000" dirty="0">
                <a:solidFill>
                  <a:schemeClr val="bg1"/>
                </a:solidFill>
              </a:rPr>
              <a:t>A stream of fire issued</a:t>
            </a:r>
            <a:br>
              <a:rPr lang="en-US" sz="4400" dirty="0">
                <a:solidFill>
                  <a:schemeClr val="bg1"/>
                </a:solidFill>
              </a:rPr>
            </a:br>
            <a:r>
              <a:rPr lang="en-US" sz="4000" dirty="0">
                <a:solidFill>
                  <a:schemeClr val="bg1"/>
                </a:solidFill>
              </a:rPr>
              <a:t>and came out from before him;</a:t>
            </a:r>
            <a:br>
              <a:rPr lang="en-US" sz="4400" dirty="0">
                <a:solidFill>
                  <a:schemeClr val="bg1"/>
                </a:solidFill>
              </a:rPr>
            </a:br>
            <a:r>
              <a:rPr lang="en-US" sz="4000" dirty="0">
                <a:solidFill>
                  <a:schemeClr val="bg1"/>
                </a:solidFill>
              </a:rPr>
              <a:t>a thousand thousands served him,</a:t>
            </a:r>
            <a:br>
              <a:rPr lang="en-US" sz="4400" dirty="0">
                <a:solidFill>
                  <a:schemeClr val="bg1"/>
                </a:solidFill>
              </a:rPr>
            </a:br>
            <a:r>
              <a:rPr lang="en-US" sz="4000" dirty="0">
                <a:solidFill>
                  <a:schemeClr val="bg1"/>
                </a:solidFill>
              </a:rPr>
              <a:t>and ten thousand times ten thousand stood before him;</a:t>
            </a:r>
            <a:br>
              <a:rPr lang="en-US" sz="4400" dirty="0">
                <a:solidFill>
                  <a:schemeClr val="bg1"/>
                </a:solidFill>
              </a:rPr>
            </a:br>
            <a:r>
              <a:rPr lang="en-US" sz="4000" dirty="0">
                <a:solidFill>
                  <a:schemeClr val="bg1"/>
                </a:solidFill>
              </a:rPr>
              <a:t>the court sat in judgment,</a:t>
            </a:r>
            <a:br>
              <a:rPr lang="en-US" sz="4400" dirty="0">
                <a:solidFill>
                  <a:schemeClr val="bg1"/>
                </a:solidFill>
              </a:rPr>
            </a:br>
            <a:r>
              <a:rPr lang="en-US" sz="4000" dirty="0">
                <a:solidFill>
                  <a:schemeClr val="bg1"/>
                </a:solidFill>
              </a:rPr>
              <a:t>and the books were opened.</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56976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224852"/>
            <a:ext cx="11257613" cy="6480747"/>
          </a:xfrm>
          <a:solidFill>
            <a:schemeClr val="tx1"/>
          </a:solidFill>
        </p:spPr>
        <p:txBody>
          <a:bodyPr>
            <a:normAutofit/>
          </a:bodyPr>
          <a:lstStyle/>
          <a:p>
            <a:r>
              <a:rPr lang="en-US" sz="3600" dirty="0">
                <a:solidFill>
                  <a:schemeClr val="bg1"/>
                </a:solidFill>
              </a:rPr>
              <a:t>Then I kept watching because of the pompous words the horn was speaking. </a:t>
            </a:r>
          </a:p>
          <a:p>
            <a:r>
              <a:rPr lang="en-US" sz="3600" dirty="0">
                <a:solidFill>
                  <a:schemeClr val="bg1"/>
                </a:solidFill>
              </a:rPr>
              <a:t>As I continued to watch, the beast was slain, and its body was destroyed and thrown into the blazing fire.</a:t>
            </a:r>
          </a:p>
          <a:p>
            <a:r>
              <a:rPr lang="en-US" sz="3600" dirty="0">
                <a:solidFill>
                  <a:schemeClr val="bg1"/>
                </a:solidFill>
              </a:rPr>
              <a:t>As for the rest of the beasts, their dominion was removed, but they were granted an extension of life for a season and a time</a:t>
            </a:r>
            <a:r>
              <a:rPr lang="en-US" sz="3200" dirty="0">
                <a:solidFill>
                  <a:schemeClr val="bg1"/>
                </a:solidFill>
              </a:rPr>
              <a:t>.</a:t>
            </a:r>
            <a:endParaRPr lang="en-US" sz="36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748133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82183" y="352425"/>
            <a:ext cx="11257613" cy="6153149"/>
          </a:xfrm>
          <a:solidFill>
            <a:schemeClr val="tx1"/>
          </a:solidFill>
        </p:spPr>
        <p:txBody>
          <a:bodyPr>
            <a:normAutofit/>
          </a:bodyPr>
          <a:lstStyle/>
          <a:p>
            <a:r>
              <a:rPr lang="en-US" sz="3600" dirty="0">
                <a:solidFill>
                  <a:schemeClr val="bg1"/>
                </a:solidFill>
              </a:rPr>
              <a:t>In my vision in the night I continued to watch,</a:t>
            </a:r>
          </a:p>
          <a:p>
            <a:r>
              <a:rPr lang="en-US" sz="3600" dirty="0">
                <a:solidFill>
                  <a:schemeClr val="bg1"/>
                </a:solidFill>
              </a:rPr>
              <a:t>and I saw One….. like the </a:t>
            </a:r>
            <a:r>
              <a:rPr lang="en-US" sz="3600" u="sng" dirty="0">
                <a:solidFill>
                  <a:schemeClr val="bg1"/>
                </a:solidFill>
              </a:rPr>
              <a:t>Son of Man </a:t>
            </a:r>
            <a:r>
              <a:rPr lang="en-US" sz="3600" dirty="0">
                <a:solidFill>
                  <a:schemeClr val="bg1"/>
                </a:solidFill>
              </a:rPr>
              <a:t>(a human one)</a:t>
            </a:r>
          </a:p>
          <a:p>
            <a:r>
              <a:rPr lang="en-US" sz="3600" u="sng" dirty="0">
                <a:solidFill>
                  <a:schemeClr val="bg1"/>
                </a:solidFill>
              </a:rPr>
              <a:t>coming with the clouds of heaven</a:t>
            </a:r>
            <a:r>
              <a:rPr lang="en-US" sz="3600" dirty="0">
                <a:solidFill>
                  <a:schemeClr val="bg1"/>
                </a:solidFill>
              </a:rPr>
              <a:t>.</a:t>
            </a:r>
          </a:p>
          <a:p>
            <a:r>
              <a:rPr lang="en-US" sz="3600" dirty="0">
                <a:solidFill>
                  <a:schemeClr val="bg1"/>
                </a:solidFill>
              </a:rPr>
              <a:t>He approached the Ancient of Days</a:t>
            </a:r>
          </a:p>
          <a:p>
            <a:r>
              <a:rPr lang="en-US" sz="3600" dirty="0">
                <a:solidFill>
                  <a:schemeClr val="bg1"/>
                </a:solidFill>
              </a:rPr>
              <a:t>and was led into His presence.</a:t>
            </a:r>
          </a:p>
          <a:p>
            <a:endParaRPr lang="en-US"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911704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7193" y="352425"/>
            <a:ext cx="11257613" cy="6153149"/>
          </a:xfrm>
          <a:solidFill>
            <a:schemeClr val="tx1"/>
          </a:solidFill>
        </p:spPr>
        <p:txBody>
          <a:bodyPr>
            <a:normAutofit lnSpcReduction="10000"/>
          </a:bodyPr>
          <a:lstStyle/>
          <a:p>
            <a:r>
              <a:rPr lang="en-US" sz="3600" b="1" dirty="0">
                <a:solidFill>
                  <a:schemeClr val="bg1"/>
                </a:solidFill>
                <a:hlinkClick r:id="rId2">
                  <a:extLst>
                    <a:ext uri="{A12FA001-AC4F-418D-AE19-62706E023703}">
                      <ahyp:hlinkClr xmlns:ahyp="http://schemas.microsoft.com/office/drawing/2018/hyperlinkcolor" val="tx"/>
                    </a:ext>
                  </a:extLst>
                </a:hlinkClick>
              </a:rPr>
              <a:t>14</a:t>
            </a:r>
            <a:r>
              <a:rPr lang="en-US" sz="3600" dirty="0">
                <a:solidFill>
                  <a:schemeClr val="bg1"/>
                </a:solidFill>
              </a:rPr>
              <a:t>And He was given </a:t>
            </a:r>
          </a:p>
          <a:p>
            <a:r>
              <a:rPr lang="en-US" sz="3600" u="sng" dirty="0">
                <a:solidFill>
                  <a:schemeClr val="bg1"/>
                </a:solidFill>
              </a:rPr>
              <a:t>dominion,</a:t>
            </a:r>
          </a:p>
          <a:p>
            <a:r>
              <a:rPr lang="en-US" sz="3600" u="sng" dirty="0">
                <a:solidFill>
                  <a:schemeClr val="bg1"/>
                </a:solidFill>
              </a:rPr>
              <a:t>glory, </a:t>
            </a:r>
          </a:p>
          <a:p>
            <a:r>
              <a:rPr lang="en-US" sz="3600" u="sng" dirty="0">
                <a:solidFill>
                  <a:schemeClr val="bg1"/>
                </a:solidFill>
              </a:rPr>
              <a:t>and kingship,</a:t>
            </a:r>
          </a:p>
          <a:p>
            <a:r>
              <a:rPr lang="en-US" sz="3600" dirty="0">
                <a:solidFill>
                  <a:schemeClr val="bg1"/>
                </a:solidFill>
              </a:rPr>
              <a:t>that the people of </a:t>
            </a:r>
            <a:r>
              <a:rPr lang="en-US" sz="3600" u="sng" dirty="0">
                <a:solidFill>
                  <a:schemeClr val="bg1"/>
                </a:solidFill>
              </a:rPr>
              <a:t>every nation and language</a:t>
            </a:r>
          </a:p>
          <a:p>
            <a:r>
              <a:rPr lang="en-US" sz="3600" dirty="0">
                <a:solidFill>
                  <a:schemeClr val="bg1"/>
                </a:solidFill>
              </a:rPr>
              <a:t>should serve Him.</a:t>
            </a:r>
          </a:p>
          <a:p>
            <a:r>
              <a:rPr lang="en-US" sz="3600" dirty="0">
                <a:solidFill>
                  <a:schemeClr val="bg1"/>
                </a:solidFill>
              </a:rPr>
              <a:t>His dominion is an </a:t>
            </a:r>
            <a:r>
              <a:rPr lang="en-US" sz="3600" u="sng" dirty="0">
                <a:solidFill>
                  <a:schemeClr val="bg1"/>
                </a:solidFill>
              </a:rPr>
              <a:t>everlasting dominion</a:t>
            </a:r>
          </a:p>
          <a:p>
            <a:r>
              <a:rPr lang="en-US" sz="3600" dirty="0">
                <a:solidFill>
                  <a:schemeClr val="bg1"/>
                </a:solidFill>
              </a:rPr>
              <a:t>that will not pass away,</a:t>
            </a:r>
          </a:p>
          <a:p>
            <a:r>
              <a:rPr lang="en-US" sz="3600" dirty="0">
                <a:solidFill>
                  <a:schemeClr val="bg1"/>
                </a:solidFill>
              </a:rPr>
              <a:t>and His kingdom is one</a:t>
            </a:r>
          </a:p>
          <a:p>
            <a:r>
              <a:rPr lang="en-US" sz="3600" dirty="0">
                <a:solidFill>
                  <a:schemeClr val="bg1"/>
                </a:solidFill>
              </a:rPr>
              <a:t>that will never be destroyed.</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919617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7193" y="352425"/>
            <a:ext cx="11257613" cy="6153149"/>
          </a:xfrm>
          <a:solidFill>
            <a:schemeClr val="tx1"/>
          </a:solidFill>
        </p:spPr>
        <p:txBody>
          <a:bodyPr>
            <a:normAutofit/>
          </a:bodyPr>
          <a:lstStyle/>
          <a:p>
            <a:r>
              <a:rPr lang="en-US" sz="3600" dirty="0">
                <a:solidFill>
                  <a:schemeClr val="bg1"/>
                </a:solidFill>
              </a:rPr>
              <a:t>15 As for me, Daniel, my spirit within me was anxious and the visions of my head alarmed me.  I approached one of those who stood there and asked him the truth concerning all this. </a:t>
            </a:r>
          </a:p>
          <a:p>
            <a:r>
              <a:rPr lang="en-US" sz="3600" dirty="0">
                <a:solidFill>
                  <a:schemeClr val="bg1"/>
                </a:solidFill>
              </a:rPr>
              <a:t>So he told me and made know to me the interpretation of the things. </a:t>
            </a:r>
          </a:p>
          <a:p>
            <a:r>
              <a:rPr lang="en-US" sz="3600" dirty="0">
                <a:solidFill>
                  <a:schemeClr val="bg1"/>
                </a:solidFill>
              </a:rPr>
              <a:t>These four great beasts are four kingdoms who shall arise out of earth.  </a:t>
            </a:r>
          </a:p>
          <a:p>
            <a:r>
              <a:rPr lang="en-US" sz="3600" dirty="0">
                <a:solidFill>
                  <a:schemeClr val="bg1"/>
                </a:solidFill>
              </a:rPr>
              <a:t>But the saints of the Most High shall receive the kingdom and possess the kingdom forever and ever….. </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970207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7193" y="352425"/>
            <a:ext cx="11257613" cy="6153149"/>
          </a:xfrm>
          <a:solidFill>
            <a:schemeClr val="tx1"/>
          </a:solidFill>
        </p:spPr>
        <p:txBody>
          <a:bodyPr>
            <a:normAutofit/>
          </a:bodyPr>
          <a:lstStyle/>
          <a:p>
            <a:r>
              <a:rPr lang="en-US" sz="3600" dirty="0">
                <a:solidFill>
                  <a:schemeClr val="bg1"/>
                </a:solidFill>
              </a:rPr>
              <a:t>As for the fourth beast,</a:t>
            </a:r>
          </a:p>
          <a:p>
            <a:r>
              <a:rPr lang="en-US" sz="3600" dirty="0">
                <a:solidFill>
                  <a:schemeClr val="bg1"/>
                </a:solidFill>
              </a:rPr>
              <a:t>there shall be a fourth kingdom on earth,</a:t>
            </a:r>
            <a:br>
              <a:rPr lang="en-US" sz="3600" dirty="0">
                <a:solidFill>
                  <a:schemeClr val="bg1"/>
                </a:solidFill>
              </a:rPr>
            </a:br>
            <a:r>
              <a:rPr lang="en-US" sz="3600" dirty="0">
                <a:solidFill>
                  <a:schemeClr val="bg1"/>
                </a:solidFill>
              </a:rPr>
              <a:t>which shall be different from all the kingdoms,</a:t>
            </a:r>
            <a:br>
              <a:rPr lang="en-US" sz="3600" dirty="0">
                <a:solidFill>
                  <a:schemeClr val="bg1"/>
                </a:solidFill>
              </a:rPr>
            </a:br>
            <a:r>
              <a:rPr lang="en-US" sz="3600" dirty="0">
                <a:solidFill>
                  <a:schemeClr val="bg1"/>
                </a:solidFill>
              </a:rPr>
              <a:t>and it shall devour the whole earth,</a:t>
            </a:r>
            <a:br>
              <a:rPr lang="en-US" sz="3600" dirty="0">
                <a:solidFill>
                  <a:schemeClr val="bg1"/>
                </a:solidFill>
              </a:rPr>
            </a:br>
            <a:endParaRPr lang="en-US" sz="3600" dirty="0">
              <a:solidFill>
                <a:schemeClr val="bg1"/>
              </a:solidFill>
            </a:endParaRPr>
          </a:p>
          <a:p>
            <a:r>
              <a:rPr lang="en-US" sz="3600" dirty="0">
                <a:solidFill>
                  <a:schemeClr val="bg1"/>
                </a:solidFill>
              </a:rPr>
              <a:t>He shall speak words against the Most High,</a:t>
            </a:r>
            <a:br>
              <a:rPr lang="en-US" sz="3600" dirty="0">
                <a:solidFill>
                  <a:schemeClr val="bg1"/>
                </a:solidFill>
              </a:rPr>
            </a:br>
            <a:r>
              <a:rPr lang="en-US" sz="3600" dirty="0">
                <a:solidFill>
                  <a:schemeClr val="bg1"/>
                </a:solidFill>
              </a:rPr>
              <a:t>and shall wear out the saints of the Most High,</a:t>
            </a:r>
            <a:br>
              <a:rPr lang="en-US" sz="3600" dirty="0">
                <a:solidFill>
                  <a:schemeClr val="bg1"/>
                </a:solidFill>
              </a:rPr>
            </a:br>
            <a:r>
              <a:rPr lang="en-US" sz="3600" dirty="0">
                <a:solidFill>
                  <a:schemeClr val="bg1"/>
                </a:solidFill>
              </a:rPr>
              <a:t>and shall think to change the times and the law;</a:t>
            </a:r>
            <a:br>
              <a:rPr lang="en-US" sz="3600" dirty="0">
                <a:solidFill>
                  <a:schemeClr val="bg1"/>
                </a:solidFill>
              </a:rPr>
            </a:br>
            <a:r>
              <a:rPr lang="en-US" sz="3600" dirty="0">
                <a:solidFill>
                  <a:schemeClr val="bg1"/>
                </a:solidFill>
              </a:rPr>
              <a:t>and they shall be given into his hand</a:t>
            </a:r>
            <a:br>
              <a:rPr lang="en-US" sz="3600" dirty="0">
                <a:solidFill>
                  <a:schemeClr val="bg1"/>
                </a:solidFill>
              </a:rPr>
            </a:br>
            <a:r>
              <a:rPr lang="en-US" sz="3600" dirty="0">
                <a:solidFill>
                  <a:schemeClr val="bg1"/>
                </a:solidFill>
              </a:rPr>
              <a:t>for a period of time</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220499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7193" y="352425"/>
            <a:ext cx="11257613" cy="6153149"/>
          </a:xfrm>
          <a:solidFill>
            <a:schemeClr val="tx1"/>
          </a:solidFill>
        </p:spPr>
        <p:txBody>
          <a:bodyPr>
            <a:normAutofit/>
          </a:bodyPr>
          <a:lstStyle/>
          <a:p>
            <a:r>
              <a:rPr lang="en-US" sz="4000" b="1" dirty="0">
                <a:solidFill>
                  <a:schemeClr val="bg1"/>
                </a:solidFill>
              </a:rPr>
              <a:t>26 </a:t>
            </a:r>
            <a:r>
              <a:rPr lang="en-US" sz="4000" dirty="0">
                <a:solidFill>
                  <a:schemeClr val="bg1"/>
                </a:solidFill>
              </a:rPr>
              <a:t>But the court shall sit in judgment,</a:t>
            </a:r>
            <a:br>
              <a:rPr lang="en-US" sz="4800" dirty="0">
                <a:solidFill>
                  <a:schemeClr val="bg1"/>
                </a:solidFill>
              </a:rPr>
            </a:br>
            <a:r>
              <a:rPr lang="en-US" sz="4000" dirty="0">
                <a:solidFill>
                  <a:schemeClr val="bg1"/>
                </a:solidFill>
              </a:rPr>
              <a:t>and the 4</a:t>
            </a:r>
            <a:r>
              <a:rPr lang="en-US" sz="4000" baseline="30000" dirty="0">
                <a:solidFill>
                  <a:schemeClr val="bg1"/>
                </a:solidFill>
              </a:rPr>
              <a:t>th</a:t>
            </a:r>
            <a:r>
              <a:rPr lang="en-US" sz="4000" dirty="0">
                <a:solidFill>
                  <a:schemeClr val="bg1"/>
                </a:solidFill>
              </a:rPr>
              <a:t> kingdom shall be taken away,</a:t>
            </a:r>
            <a:br>
              <a:rPr lang="en-US" sz="4800" dirty="0">
                <a:solidFill>
                  <a:schemeClr val="bg1"/>
                </a:solidFill>
              </a:rPr>
            </a:br>
            <a:r>
              <a:rPr lang="en-US" sz="4000" dirty="0">
                <a:solidFill>
                  <a:schemeClr val="bg1"/>
                </a:solidFill>
              </a:rPr>
              <a:t>to be consumed and destroyed to the end.</a:t>
            </a:r>
            <a:br>
              <a:rPr lang="en-US" sz="4800" dirty="0">
                <a:solidFill>
                  <a:schemeClr val="bg1"/>
                </a:solidFill>
              </a:rPr>
            </a:br>
            <a:r>
              <a:rPr lang="en-US" sz="4000" b="1" dirty="0">
                <a:solidFill>
                  <a:schemeClr val="bg1"/>
                </a:solidFill>
              </a:rPr>
              <a:t>a</a:t>
            </a:r>
            <a:r>
              <a:rPr lang="en-US" sz="4000" dirty="0">
                <a:solidFill>
                  <a:schemeClr val="bg1"/>
                </a:solidFill>
              </a:rPr>
              <a:t>nd </a:t>
            </a:r>
            <a:r>
              <a:rPr lang="en-US" sz="4000" u="sng" dirty="0">
                <a:solidFill>
                  <a:schemeClr val="bg1"/>
                </a:solidFill>
              </a:rPr>
              <a:t>the kingdom and the dominion</a:t>
            </a:r>
            <a:endParaRPr lang="en-US" sz="4800" u="sng" dirty="0">
              <a:solidFill>
                <a:schemeClr val="bg1"/>
              </a:solidFill>
            </a:endParaRPr>
          </a:p>
          <a:p>
            <a:r>
              <a:rPr lang="en-US" sz="4800" u="sng" dirty="0">
                <a:solidFill>
                  <a:schemeClr val="bg1"/>
                </a:solidFill>
              </a:rPr>
              <a:t>a</a:t>
            </a:r>
            <a:r>
              <a:rPr lang="en-US" sz="4000" u="sng" dirty="0">
                <a:solidFill>
                  <a:schemeClr val="bg1"/>
                </a:solidFill>
              </a:rPr>
              <a:t>nd the greatness of the kingdoms under the whole heaven shall be given to the holy ones of the Most High;</a:t>
            </a:r>
            <a:br>
              <a:rPr lang="en-US" sz="4800" u="sng" dirty="0">
                <a:solidFill>
                  <a:schemeClr val="bg1"/>
                </a:solidFill>
              </a:rPr>
            </a:br>
            <a:r>
              <a:rPr lang="en-US" sz="4000" dirty="0">
                <a:solidFill>
                  <a:schemeClr val="bg1"/>
                </a:solidFill>
              </a:rPr>
              <a:t>his kingdom shall be an </a:t>
            </a:r>
            <a:r>
              <a:rPr lang="en-US" sz="4000" u="sng" dirty="0">
                <a:solidFill>
                  <a:schemeClr val="bg1"/>
                </a:solidFill>
              </a:rPr>
              <a:t>everlasting kingdom,</a:t>
            </a:r>
            <a:br>
              <a:rPr lang="en-US" sz="4800" u="sng" dirty="0">
                <a:solidFill>
                  <a:schemeClr val="bg1"/>
                </a:solidFill>
              </a:rPr>
            </a:br>
            <a:r>
              <a:rPr lang="en-US" sz="4000" u="sng" dirty="0">
                <a:solidFill>
                  <a:schemeClr val="bg1"/>
                </a:solidFill>
              </a:rPr>
              <a:t>and all dominions shall serve and obey him.’</a:t>
            </a:r>
            <a:endParaRPr lang="en-US" sz="4800" u="sng" dirty="0">
              <a:solidFill>
                <a:schemeClr val="bg1"/>
              </a:solidFill>
            </a:endParaRP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703318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pic>
        <p:nvPicPr>
          <p:cNvPr id="96" name="Google Shape;96;p2"/>
          <p:cNvPicPr preferRelativeResize="0">
            <a:picLocks noGrp="1"/>
          </p:cNvPicPr>
          <p:nvPr>
            <p:ph type="body" idx="1"/>
          </p:nvPr>
        </p:nvPicPr>
        <p:blipFill rotWithShape="1">
          <a:blip r:embed="rId3">
            <a:alphaModFix/>
          </a:blip>
          <a:srcRect/>
          <a:stretch/>
        </p:blipFill>
        <p:spPr>
          <a:xfrm>
            <a:off x="-164889" y="144380"/>
            <a:ext cx="10130633" cy="6769768"/>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82183" y="352425"/>
            <a:ext cx="11257613" cy="6153149"/>
          </a:xfrm>
          <a:solidFill>
            <a:schemeClr val="tx1"/>
          </a:solidFill>
        </p:spPr>
        <p:txBody>
          <a:bodyPr>
            <a:normAutofit/>
          </a:bodyPr>
          <a:lstStyle/>
          <a:p>
            <a:r>
              <a:rPr lang="en-US" sz="3600" dirty="0">
                <a:solidFill>
                  <a:schemeClr val="bg1"/>
                </a:solidFill>
              </a:rPr>
              <a:t>In my vision in the night I continued to watch,</a:t>
            </a:r>
          </a:p>
          <a:p>
            <a:r>
              <a:rPr lang="en-US" sz="3600" dirty="0">
                <a:solidFill>
                  <a:schemeClr val="bg1"/>
                </a:solidFill>
              </a:rPr>
              <a:t>and I saw One….. like the </a:t>
            </a:r>
            <a:r>
              <a:rPr lang="en-US" sz="3600" u="sng" dirty="0">
                <a:solidFill>
                  <a:schemeClr val="bg1"/>
                </a:solidFill>
              </a:rPr>
              <a:t>Son of Man </a:t>
            </a:r>
            <a:r>
              <a:rPr lang="en-US" sz="3600" dirty="0">
                <a:solidFill>
                  <a:schemeClr val="bg1"/>
                </a:solidFill>
              </a:rPr>
              <a:t>(a human one)</a:t>
            </a:r>
          </a:p>
          <a:p>
            <a:r>
              <a:rPr lang="en-US" sz="3600" u="sng" dirty="0">
                <a:solidFill>
                  <a:schemeClr val="bg1"/>
                </a:solidFill>
              </a:rPr>
              <a:t>coming with the clouds of heaven</a:t>
            </a:r>
            <a:r>
              <a:rPr lang="en-US" sz="3600" dirty="0">
                <a:solidFill>
                  <a:schemeClr val="bg1"/>
                </a:solidFill>
              </a:rPr>
              <a:t>.</a:t>
            </a:r>
          </a:p>
          <a:p>
            <a:r>
              <a:rPr lang="en-US" sz="3600" dirty="0">
                <a:solidFill>
                  <a:schemeClr val="bg1"/>
                </a:solidFill>
              </a:rPr>
              <a:t>He approached the Ancient of Days</a:t>
            </a:r>
          </a:p>
          <a:p>
            <a:r>
              <a:rPr lang="en-US" sz="3600" dirty="0">
                <a:solidFill>
                  <a:schemeClr val="bg1"/>
                </a:solidFill>
              </a:rPr>
              <a:t>and was led into His presence.</a:t>
            </a:r>
          </a:p>
          <a:p>
            <a:endParaRPr lang="en-US" dirty="0">
              <a:solidFill>
                <a:schemeClr val="bg1"/>
              </a:solidFill>
            </a:endParaRP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962574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7193" y="352425"/>
            <a:ext cx="11257613" cy="6153149"/>
          </a:xfrm>
          <a:solidFill>
            <a:schemeClr val="tx1"/>
          </a:solidFill>
        </p:spPr>
        <p:txBody>
          <a:bodyPr>
            <a:normAutofit/>
          </a:bodyPr>
          <a:lstStyle/>
          <a:p>
            <a:r>
              <a:rPr lang="en-US" sz="3600" b="1" dirty="0">
                <a:solidFill>
                  <a:schemeClr val="bg1"/>
                </a:solidFill>
                <a:hlinkClick r:id="rId2">
                  <a:extLst>
                    <a:ext uri="{A12FA001-AC4F-418D-AE19-62706E023703}">
                      <ahyp:hlinkClr xmlns:ahyp="http://schemas.microsoft.com/office/drawing/2018/hyperlinkcolor" val="tx"/>
                    </a:ext>
                  </a:extLst>
                </a:hlinkClick>
              </a:rPr>
              <a:t>14</a:t>
            </a:r>
            <a:r>
              <a:rPr lang="en-US" sz="3600" dirty="0">
                <a:solidFill>
                  <a:schemeClr val="bg1"/>
                </a:solidFill>
              </a:rPr>
              <a:t>And He (son of man, human one) was given </a:t>
            </a:r>
          </a:p>
          <a:p>
            <a:r>
              <a:rPr lang="en-US" sz="3600" u="sng" dirty="0">
                <a:solidFill>
                  <a:schemeClr val="bg1"/>
                </a:solidFill>
              </a:rPr>
              <a:t>dominion, glory, and kingship,</a:t>
            </a:r>
          </a:p>
          <a:p>
            <a:r>
              <a:rPr lang="en-US" sz="3600" dirty="0">
                <a:solidFill>
                  <a:schemeClr val="bg1"/>
                </a:solidFill>
              </a:rPr>
              <a:t>that the people of </a:t>
            </a:r>
            <a:r>
              <a:rPr lang="en-US" sz="3600" u="sng" dirty="0">
                <a:solidFill>
                  <a:schemeClr val="bg1"/>
                </a:solidFill>
              </a:rPr>
              <a:t>every nation and language</a:t>
            </a:r>
          </a:p>
          <a:p>
            <a:r>
              <a:rPr lang="en-US" sz="3600" dirty="0">
                <a:solidFill>
                  <a:schemeClr val="bg1"/>
                </a:solidFill>
              </a:rPr>
              <a:t>should serve Him.</a:t>
            </a:r>
          </a:p>
          <a:p>
            <a:r>
              <a:rPr lang="en-US" sz="3600" dirty="0">
                <a:solidFill>
                  <a:schemeClr val="bg1"/>
                </a:solidFill>
              </a:rPr>
              <a:t>His dominion is an </a:t>
            </a:r>
            <a:r>
              <a:rPr lang="en-US" sz="3600" u="sng" dirty="0">
                <a:solidFill>
                  <a:schemeClr val="bg1"/>
                </a:solidFill>
              </a:rPr>
              <a:t>everlasting dominion</a:t>
            </a:r>
          </a:p>
          <a:p>
            <a:r>
              <a:rPr lang="en-US" sz="3600" dirty="0">
                <a:solidFill>
                  <a:schemeClr val="bg1"/>
                </a:solidFill>
              </a:rPr>
              <a:t>that will not pass away,</a:t>
            </a:r>
          </a:p>
          <a:p>
            <a:r>
              <a:rPr lang="en-US" sz="3600" dirty="0">
                <a:solidFill>
                  <a:schemeClr val="bg1"/>
                </a:solidFill>
              </a:rPr>
              <a:t>and His kingdom is one</a:t>
            </a:r>
          </a:p>
          <a:p>
            <a:r>
              <a:rPr lang="en-US" sz="3600" dirty="0">
                <a:solidFill>
                  <a:schemeClr val="bg1"/>
                </a:solidFill>
              </a:rPr>
              <a:t>that will never be destroyed.</a:t>
            </a:r>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56730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7193" y="352425"/>
            <a:ext cx="11257613" cy="6153149"/>
          </a:xfrm>
          <a:solidFill>
            <a:schemeClr val="tx1"/>
          </a:solidFill>
        </p:spPr>
        <p:txBody>
          <a:bodyPr>
            <a:normAutofit/>
          </a:bodyPr>
          <a:lstStyle/>
          <a:p>
            <a:r>
              <a:rPr lang="en-US" sz="3600" dirty="0">
                <a:solidFill>
                  <a:schemeClr val="bg1"/>
                </a:solidFill>
              </a:rPr>
              <a:t>As for the fourth beast,</a:t>
            </a:r>
          </a:p>
          <a:p>
            <a:r>
              <a:rPr lang="en-US" sz="3600" dirty="0">
                <a:solidFill>
                  <a:schemeClr val="bg1"/>
                </a:solidFill>
              </a:rPr>
              <a:t>there shall be a fourth kingdom on earth,</a:t>
            </a:r>
            <a:br>
              <a:rPr lang="en-US" sz="3600" dirty="0">
                <a:solidFill>
                  <a:schemeClr val="bg1"/>
                </a:solidFill>
              </a:rPr>
            </a:br>
            <a:r>
              <a:rPr lang="en-US" sz="3600" dirty="0">
                <a:solidFill>
                  <a:schemeClr val="bg1"/>
                </a:solidFill>
              </a:rPr>
              <a:t>which shall be different from all the kingdoms,</a:t>
            </a:r>
            <a:br>
              <a:rPr lang="en-US" sz="3600" dirty="0">
                <a:solidFill>
                  <a:schemeClr val="bg1"/>
                </a:solidFill>
              </a:rPr>
            </a:br>
            <a:r>
              <a:rPr lang="en-US" sz="3600" dirty="0">
                <a:solidFill>
                  <a:schemeClr val="bg1"/>
                </a:solidFill>
              </a:rPr>
              <a:t>and it shall devour the whole earth,</a:t>
            </a:r>
            <a:br>
              <a:rPr lang="en-US" sz="3600" dirty="0">
                <a:solidFill>
                  <a:schemeClr val="bg1"/>
                </a:solidFill>
              </a:rPr>
            </a:br>
            <a:endParaRPr lang="en-US" sz="3600" dirty="0">
              <a:solidFill>
                <a:schemeClr val="bg1"/>
              </a:solidFill>
            </a:endParaRPr>
          </a:p>
          <a:p>
            <a:r>
              <a:rPr lang="en-US" sz="3600" dirty="0">
                <a:solidFill>
                  <a:schemeClr val="bg1"/>
                </a:solidFill>
              </a:rPr>
              <a:t>He shall speak </a:t>
            </a:r>
            <a:r>
              <a:rPr lang="en-US" sz="3600" u="sng" dirty="0">
                <a:solidFill>
                  <a:schemeClr val="bg1"/>
                </a:solidFill>
              </a:rPr>
              <a:t>words against the Most High,</a:t>
            </a:r>
            <a:br>
              <a:rPr lang="en-US" sz="3600" u="sng" dirty="0">
                <a:solidFill>
                  <a:schemeClr val="bg1"/>
                </a:solidFill>
              </a:rPr>
            </a:br>
            <a:r>
              <a:rPr lang="en-US" sz="3600" u="sng" dirty="0">
                <a:solidFill>
                  <a:schemeClr val="bg1"/>
                </a:solidFill>
              </a:rPr>
              <a:t>and shall wear out </a:t>
            </a:r>
            <a:r>
              <a:rPr lang="en-US" sz="3600" dirty="0">
                <a:solidFill>
                  <a:schemeClr val="bg1"/>
                </a:solidFill>
              </a:rPr>
              <a:t>the saints of the Most High,</a:t>
            </a:r>
            <a:br>
              <a:rPr lang="en-US" sz="3600" dirty="0">
                <a:solidFill>
                  <a:schemeClr val="bg1"/>
                </a:solidFill>
              </a:rPr>
            </a:br>
            <a:r>
              <a:rPr lang="en-US" sz="3600" dirty="0">
                <a:solidFill>
                  <a:schemeClr val="bg1"/>
                </a:solidFill>
              </a:rPr>
              <a:t>and shall think to change the</a:t>
            </a:r>
            <a:r>
              <a:rPr lang="en-US" sz="3600" u="sng" dirty="0">
                <a:solidFill>
                  <a:schemeClr val="bg1"/>
                </a:solidFill>
              </a:rPr>
              <a:t> times and the law</a:t>
            </a:r>
            <a:r>
              <a:rPr lang="en-US" sz="3600" dirty="0">
                <a:solidFill>
                  <a:schemeClr val="bg1"/>
                </a:solidFill>
              </a:rPr>
              <a:t>;</a:t>
            </a:r>
            <a:br>
              <a:rPr lang="en-US" sz="3600" dirty="0">
                <a:solidFill>
                  <a:schemeClr val="bg1"/>
                </a:solidFill>
              </a:rPr>
            </a:br>
            <a:r>
              <a:rPr lang="en-US" sz="3600" dirty="0">
                <a:solidFill>
                  <a:schemeClr val="bg1"/>
                </a:solidFill>
              </a:rPr>
              <a:t>and they shall be given into his hand</a:t>
            </a:r>
            <a:br>
              <a:rPr lang="en-US" sz="3600" dirty="0">
                <a:solidFill>
                  <a:schemeClr val="bg1"/>
                </a:solidFill>
              </a:rPr>
            </a:br>
            <a:r>
              <a:rPr lang="en-US" sz="3600" dirty="0">
                <a:solidFill>
                  <a:schemeClr val="bg1"/>
                </a:solidFill>
              </a:rPr>
              <a:t>for a period of time</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45288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7193" y="172543"/>
            <a:ext cx="11257613" cy="6153149"/>
          </a:xfrm>
          <a:solidFill>
            <a:schemeClr val="tx1"/>
          </a:solidFill>
        </p:spPr>
        <p:txBody>
          <a:bodyPr>
            <a:normAutofit/>
          </a:bodyPr>
          <a:lstStyle/>
          <a:p>
            <a:r>
              <a:rPr lang="en-US" sz="4400" dirty="0">
                <a:solidFill>
                  <a:schemeClr val="bg1"/>
                </a:solidFill>
              </a:rPr>
              <a:t>Four Kingdoms =</a:t>
            </a:r>
            <a:endParaRPr lang="en-US" sz="3600" dirty="0">
              <a:solidFill>
                <a:schemeClr val="bg1"/>
              </a:solidFill>
            </a:endParaRP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748414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A88FB-8963-BC54-CE7A-CBEDDAA8CBF4}"/>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0A45E64E-E852-5B88-B7C6-EBE616A77B8C}"/>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351576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123"/>
        <p:cNvGrpSpPr/>
        <p:nvPr/>
      </p:nvGrpSpPr>
      <p:grpSpPr>
        <a:xfrm>
          <a:off x="0" y="0"/>
          <a:ext cx="0" cy="0"/>
          <a:chOff x="0" y="0"/>
          <a:chExt cx="0" cy="0"/>
        </a:xfrm>
      </p:grpSpPr>
      <p:sp>
        <p:nvSpPr>
          <p:cNvPr id="124" name="Google Shape;124;p7"/>
          <p:cNvSpPr txBox="1">
            <a:spLocks noGrp="1"/>
          </p:cNvSpPr>
          <p:nvPr>
            <p:ph type="title"/>
          </p:nvPr>
        </p:nvSpPr>
        <p:spPr>
          <a:xfrm>
            <a:off x="838200" y="95611"/>
            <a:ext cx="10515600" cy="837839"/>
          </a:xfrm>
          <a:prstGeom prst="rect">
            <a:avLst/>
          </a:prstGeom>
          <a:noFill/>
          <a:ln>
            <a:noFill/>
          </a:ln>
        </p:spPr>
        <p:txBody>
          <a:bodyPr spcFirstLastPara="1" wrap="square" lIns="91425" tIns="45700" rIns="91425" bIns="45700" anchor="ctr" anchorCtr="0">
            <a:normAutofit fontScale="90000"/>
          </a:bodyPr>
          <a:lstStyle/>
          <a:p>
            <a:pPr lvl="0">
              <a:buSzPts val="4400"/>
            </a:pPr>
            <a:r>
              <a:rPr lang="en-US" dirty="0">
                <a:solidFill>
                  <a:schemeClr val="bg1"/>
                </a:solidFill>
              </a:rPr>
              <a:t>John 12  </a:t>
            </a:r>
            <a:r>
              <a:rPr lang="de-DE" i="1" dirty="0"/>
              <a:t>(</a:t>
            </a:r>
            <a:r>
              <a:rPr lang="de-DE" i="1" dirty="0">
                <a:solidFill>
                  <a:schemeClr val="bg1"/>
                </a:solidFill>
              </a:rPr>
              <a:t>Matthew 26:6–13; </a:t>
            </a:r>
            <a:br>
              <a:rPr lang="de-DE" i="1" dirty="0">
                <a:solidFill>
                  <a:schemeClr val="bg1"/>
                </a:solidFill>
              </a:rPr>
            </a:br>
            <a:r>
              <a:rPr lang="de-DE" i="1" dirty="0">
                <a:solidFill>
                  <a:schemeClr val="bg1"/>
                </a:solidFill>
              </a:rPr>
              <a:t>Mark 14:3–9; Luke 7:36–50</a:t>
            </a:r>
            <a:r>
              <a:rPr lang="de-DE" i="1" dirty="0"/>
              <a:t>)</a:t>
            </a:r>
            <a:endParaRPr dirty="0">
              <a:solidFill>
                <a:schemeClr val="bg1"/>
              </a:solidFill>
            </a:endParaRPr>
          </a:p>
        </p:txBody>
      </p:sp>
      <p:sp>
        <p:nvSpPr>
          <p:cNvPr id="125" name="Google Shape;125;p7"/>
          <p:cNvSpPr txBox="1">
            <a:spLocks noGrp="1"/>
          </p:cNvSpPr>
          <p:nvPr>
            <p:ph type="body" idx="1"/>
          </p:nvPr>
        </p:nvSpPr>
        <p:spPr>
          <a:xfrm>
            <a:off x="0" y="1238250"/>
            <a:ext cx="11353800" cy="5429250"/>
          </a:xfrm>
          <a:prstGeom prst="rect">
            <a:avLst/>
          </a:prstGeom>
          <a:noFill/>
          <a:ln>
            <a:noFill/>
          </a:ln>
        </p:spPr>
        <p:txBody>
          <a:bodyPr spcFirstLastPara="1" wrap="square" lIns="91425" tIns="45700" rIns="91425" bIns="45700" anchor="t" anchorCtr="0">
            <a:normAutofit/>
          </a:bodyPr>
          <a:lstStyle/>
          <a:p>
            <a:pPr algn="just"/>
            <a:r>
              <a:rPr lang="en-US" sz="3500" b="1" i="0" u="none" strike="noStrike" dirty="0">
                <a:solidFill>
                  <a:schemeClr val="bg1"/>
                </a:solidFill>
                <a:effectLst/>
                <a:latin typeface="Roboto" panose="02000000000000000000" pitchFamily="2" charset="0"/>
                <a:hlinkClick r:id="rId3">
                  <a:extLst>
                    <a:ext uri="{A12FA001-AC4F-418D-AE19-62706E023703}">
                      <ahyp:hlinkClr xmlns:ahyp="http://schemas.microsoft.com/office/drawing/2018/hyperlinkcolor" val="tx"/>
                    </a:ext>
                  </a:extLst>
                </a:hlinkClick>
              </a:rPr>
              <a:t>23</a:t>
            </a:r>
            <a:r>
              <a:rPr lang="en-US" sz="3500" b="0" i="0" dirty="0">
                <a:solidFill>
                  <a:schemeClr val="bg1"/>
                </a:solidFill>
                <a:effectLst/>
                <a:latin typeface="Roboto" panose="02000000000000000000" pitchFamily="2" charset="0"/>
              </a:rPr>
              <a:t>But Jesus replied, “The hour has come </a:t>
            </a:r>
            <a:r>
              <a:rPr lang="en-US" sz="3500" b="0" i="0" u="sng" dirty="0">
                <a:solidFill>
                  <a:schemeClr val="bg1"/>
                </a:solidFill>
                <a:effectLst/>
                <a:latin typeface="Roboto" panose="02000000000000000000" pitchFamily="2" charset="0"/>
              </a:rPr>
              <a:t>for the Son of Man to be glorified</a:t>
            </a:r>
            <a:r>
              <a:rPr lang="en-US" sz="3500" b="0" i="0" dirty="0">
                <a:solidFill>
                  <a:schemeClr val="bg1"/>
                </a:solidFill>
                <a:effectLst/>
                <a:latin typeface="Roboto" panose="02000000000000000000" pitchFamily="2" charset="0"/>
              </a:rPr>
              <a:t>. Truly, truly, I tell you, unless a kernel of wheat falls to the ground and dies, it remains only a seed; but if it dies, it bears much fruit.</a:t>
            </a:r>
            <a:endParaRPr dirty="0"/>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393CDFD9-5EC0-BE26-F1B4-F354410A7F2A}"/>
                  </a:ext>
                </a:extLst>
              </p14:cNvPr>
              <p14:cNvContentPartPr/>
              <p14:nvPr/>
            </p14:nvContentPartPr>
            <p14:xfrm>
              <a:off x="11317704" y="6370448"/>
              <a:ext cx="360" cy="360"/>
            </p14:xfrm>
          </p:contentPart>
        </mc:Choice>
        <mc:Fallback>
          <p:pic>
            <p:nvPicPr>
              <p:cNvPr id="2" name="Ink 1">
                <a:extLst>
                  <a:ext uri="{FF2B5EF4-FFF2-40B4-BE49-F238E27FC236}">
                    <a16:creationId xmlns:a16="http://schemas.microsoft.com/office/drawing/2014/main" id="{393CDFD9-5EC0-BE26-F1B4-F354410A7F2A}"/>
                  </a:ext>
                </a:extLst>
              </p:cNvPr>
              <p:cNvPicPr/>
              <p:nvPr/>
            </p:nvPicPr>
            <p:blipFill>
              <a:blip r:embed="rId5"/>
              <a:stretch>
                <a:fillRect/>
              </a:stretch>
            </p:blipFill>
            <p:spPr>
              <a:xfrm>
                <a:off x="11308704" y="6361448"/>
                <a:ext cx="18000" cy="18000"/>
              </a:xfrm>
              <a:prstGeom prst="rect">
                <a:avLst/>
              </a:prstGeom>
            </p:spPr>
          </p:pic>
        </mc:Fallback>
      </mc:AlternateContent>
    </p:spTree>
    <p:extLst>
      <p:ext uri="{BB962C8B-B14F-4D97-AF65-F5344CB8AC3E}">
        <p14:creationId xmlns:p14="http://schemas.microsoft.com/office/powerpoint/2010/main" val="3791547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123"/>
        <p:cNvGrpSpPr/>
        <p:nvPr/>
      </p:nvGrpSpPr>
      <p:grpSpPr>
        <a:xfrm>
          <a:off x="0" y="0"/>
          <a:ext cx="0" cy="0"/>
          <a:chOff x="0" y="0"/>
          <a:chExt cx="0" cy="0"/>
        </a:xfrm>
      </p:grpSpPr>
      <p:sp>
        <p:nvSpPr>
          <p:cNvPr id="124" name="Google Shape;124;p7"/>
          <p:cNvSpPr txBox="1">
            <a:spLocks noGrp="1"/>
          </p:cNvSpPr>
          <p:nvPr>
            <p:ph type="title"/>
          </p:nvPr>
        </p:nvSpPr>
        <p:spPr>
          <a:xfrm>
            <a:off x="838200" y="365125"/>
            <a:ext cx="10515600" cy="77412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solidFill>
                  <a:schemeClr val="bg1"/>
                </a:solidFill>
              </a:rPr>
              <a:t>John 12</a:t>
            </a:r>
            <a:endParaRPr dirty="0">
              <a:solidFill>
                <a:schemeClr val="bg1"/>
              </a:solidFill>
            </a:endParaRPr>
          </a:p>
        </p:txBody>
      </p:sp>
      <p:sp>
        <p:nvSpPr>
          <p:cNvPr id="125" name="Google Shape;125;p7"/>
          <p:cNvSpPr txBox="1">
            <a:spLocks noGrp="1"/>
          </p:cNvSpPr>
          <p:nvPr>
            <p:ph type="body" idx="1"/>
          </p:nvPr>
        </p:nvSpPr>
        <p:spPr>
          <a:xfrm>
            <a:off x="0" y="933450"/>
            <a:ext cx="11353800" cy="5734050"/>
          </a:xfrm>
          <a:prstGeom prst="rect">
            <a:avLst/>
          </a:prstGeom>
          <a:noFill/>
          <a:ln>
            <a:noFill/>
          </a:ln>
        </p:spPr>
        <p:txBody>
          <a:bodyPr spcFirstLastPara="1" wrap="square" lIns="91425" tIns="45700" rIns="91425" bIns="45700" anchor="t" anchorCtr="0">
            <a:normAutofit/>
          </a:bodyPr>
          <a:lstStyle/>
          <a:p>
            <a:r>
              <a:rPr lang="en-US" sz="3600" dirty="0">
                <a:solidFill>
                  <a:schemeClr val="bg1"/>
                </a:solidFill>
              </a:rPr>
              <a:t>Then a voice came from heaven: “I have glorified it, and I will glorify it again.”</a:t>
            </a:r>
          </a:p>
          <a:p>
            <a:r>
              <a:rPr lang="en-US" sz="3600" b="1" dirty="0">
                <a:solidFill>
                  <a:schemeClr val="bg1"/>
                </a:solidFill>
                <a:hlinkClick r:id="rId3">
                  <a:extLst>
                    <a:ext uri="{A12FA001-AC4F-418D-AE19-62706E023703}">
                      <ahyp:hlinkClr xmlns:ahyp="http://schemas.microsoft.com/office/drawing/2018/hyperlinkcolor" val="tx"/>
                    </a:ext>
                  </a:extLst>
                </a:hlinkClick>
              </a:rPr>
              <a:t>29</a:t>
            </a:r>
            <a:r>
              <a:rPr lang="en-US" sz="3600" dirty="0">
                <a:solidFill>
                  <a:schemeClr val="bg1"/>
                </a:solidFill>
              </a:rPr>
              <a:t>The crowd standing there heard it and said that it had thundered. Others said that an angel had spoken to Him.</a:t>
            </a:r>
          </a:p>
          <a:p>
            <a:r>
              <a:rPr lang="en-US" sz="3600" b="1" dirty="0">
                <a:solidFill>
                  <a:schemeClr val="bg1"/>
                </a:solidFill>
                <a:hlinkClick r:id="rId4">
                  <a:extLst>
                    <a:ext uri="{A12FA001-AC4F-418D-AE19-62706E023703}">
                      <ahyp:hlinkClr xmlns:ahyp="http://schemas.microsoft.com/office/drawing/2018/hyperlinkcolor" val="tx"/>
                    </a:ext>
                  </a:extLst>
                </a:hlinkClick>
              </a:rPr>
              <a:t>30</a:t>
            </a:r>
            <a:r>
              <a:rPr lang="en-US" sz="3600" dirty="0">
                <a:solidFill>
                  <a:schemeClr val="bg1"/>
                </a:solidFill>
              </a:rPr>
              <a:t>In response, Jesus said, “This voice was not for My benefit, but yours. </a:t>
            </a:r>
            <a:r>
              <a:rPr lang="en-US" sz="3600" u="sng" dirty="0">
                <a:solidFill>
                  <a:schemeClr val="bg1"/>
                </a:solidFill>
              </a:rPr>
              <a:t>Now judgment is upon this world; now the prince of this world will be cast out. </a:t>
            </a:r>
          </a:p>
          <a:p>
            <a:r>
              <a:rPr lang="en-US" sz="3600" u="sng" dirty="0">
                <a:solidFill>
                  <a:schemeClr val="bg1"/>
                </a:solidFill>
              </a:rPr>
              <a:t>And I, when I am lifted up from the earth, will draw ALL (earth, nations, people) to Myself.”</a:t>
            </a:r>
            <a:r>
              <a:rPr lang="en-US" sz="3600" dirty="0">
                <a:solidFill>
                  <a:schemeClr val="bg1"/>
                </a:solidFill>
              </a:rPr>
              <a:t> </a:t>
            </a:r>
            <a:endParaRPr dirty="0"/>
          </a:p>
        </p:txBody>
      </p:sp>
      <mc:AlternateContent xmlns:mc="http://schemas.openxmlformats.org/markup-compatibility/2006">
        <mc:Choice xmlns:p14="http://schemas.microsoft.com/office/powerpoint/2010/main" Requires="p14">
          <p:contentPart p14:bwMode="auto" r:id="rId5">
            <p14:nvContentPartPr>
              <p14:cNvPr id="2" name="Ink 1">
                <a:extLst>
                  <a:ext uri="{FF2B5EF4-FFF2-40B4-BE49-F238E27FC236}">
                    <a16:creationId xmlns:a16="http://schemas.microsoft.com/office/drawing/2014/main" id="{393CDFD9-5EC0-BE26-F1B4-F354410A7F2A}"/>
                  </a:ext>
                </a:extLst>
              </p14:cNvPr>
              <p14:cNvContentPartPr/>
              <p14:nvPr/>
            </p14:nvContentPartPr>
            <p14:xfrm>
              <a:off x="11317704" y="6370448"/>
              <a:ext cx="360" cy="360"/>
            </p14:xfrm>
          </p:contentPart>
        </mc:Choice>
        <mc:Fallback>
          <p:pic>
            <p:nvPicPr>
              <p:cNvPr id="2" name="Ink 1">
                <a:extLst>
                  <a:ext uri="{FF2B5EF4-FFF2-40B4-BE49-F238E27FC236}">
                    <a16:creationId xmlns:a16="http://schemas.microsoft.com/office/drawing/2014/main" id="{393CDFD9-5EC0-BE26-F1B4-F354410A7F2A}"/>
                  </a:ext>
                </a:extLst>
              </p:cNvPr>
              <p:cNvPicPr/>
              <p:nvPr/>
            </p:nvPicPr>
            <p:blipFill>
              <a:blip r:embed="rId6"/>
              <a:stretch>
                <a:fillRect/>
              </a:stretch>
            </p:blipFill>
            <p:spPr>
              <a:xfrm>
                <a:off x="11308704" y="6361448"/>
                <a:ext cx="18000" cy="18000"/>
              </a:xfrm>
              <a:prstGeom prst="rect">
                <a:avLst/>
              </a:prstGeom>
            </p:spPr>
          </p:pic>
        </mc:Fallback>
      </mc:AlternateContent>
    </p:spTree>
    <p:extLst>
      <p:ext uri="{BB962C8B-B14F-4D97-AF65-F5344CB8AC3E}">
        <p14:creationId xmlns:p14="http://schemas.microsoft.com/office/powerpoint/2010/main" val="3701046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123"/>
        <p:cNvGrpSpPr/>
        <p:nvPr/>
      </p:nvGrpSpPr>
      <p:grpSpPr>
        <a:xfrm>
          <a:off x="0" y="0"/>
          <a:ext cx="0" cy="0"/>
          <a:chOff x="0" y="0"/>
          <a:chExt cx="0" cy="0"/>
        </a:xfrm>
      </p:grpSpPr>
      <p:sp>
        <p:nvSpPr>
          <p:cNvPr id="124" name="Google Shape;124;p7"/>
          <p:cNvSpPr txBox="1">
            <a:spLocks noGrp="1"/>
          </p:cNvSpPr>
          <p:nvPr>
            <p:ph type="title"/>
          </p:nvPr>
        </p:nvSpPr>
        <p:spPr>
          <a:xfrm>
            <a:off x="838200" y="365125"/>
            <a:ext cx="10515600" cy="77412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solidFill>
                  <a:schemeClr val="bg1"/>
                </a:solidFill>
              </a:rPr>
              <a:t>John 12</a:t>
            </a:r>
            <a:endParaRPr dirty="0">
              <a:solidFill>
                <a:schemeClr val="bg1"/>
              </a:solidFill>
            </a:endParaRPr>
          </a:p>
        </p:txBody>
      </p:sp>
      <p:sp>
        <p:nvSpPr>
          <p:cNvPr id="125" name="Google Shape;125;p7"/>
          <p:cNvSpPr txBox="1">
            <a:spLocks noGrp="1"/>
          </p:cNvSpPr>
          <p:nvPr>
            <p:ph type="body" idx="1"/>
          </p:nvPr>
        </p:nvSpPr>
        <p:spPr>
          <a:xfrm>
            <a:off x="0" y="933450"/>
            <a:ext cx="11353800" cy="5734050"/>
          </a:xfrm>
          <a:prstGeom prst="rect">
            <a:avLst/>
          </a:prstGeom>
          <a:noFill/>
          <a:ln>
            <a:noFill/>
          </a:ln>
        </p:spPr>
        <p:txBody>
          <a:bodyPr spcFirstLastPara="1" wrap="square" lIns="91425" tIns="45700" rIns="91425" bIns="45700" anchor="t" anchorCtr="0">
            <a:noAutofit/>
          </a:bodyPr>
          <a:lstStyle/>
          <a:p>
            <a:r>
              <a:rPr lang="en-US" sz="3600" b="1" dirty="0">
                <a:solidFill>
                  <a:schemeClr val="bg1"/>
                </a:solidFill>
                <a:hlinkClick r:id="rId3">
                  <a:extLst>
                    <a:ext uri="{A12FA001-AC4F-418D-AE19-62706E023703}">
                      <ahyp:hlinkClr xmlns:ahyp="http://schemas.microsoft.com/office/drawing/2018/hyperlinkcolor" val="tx"/>
                    </a:ext>
                  </a:extLst>
                </a:hlinkClick>
              </a:rPr>
              <a:t>34</a:t>
            </a:r>
            <a:r>
              <a:rPr lang="en-US" sz="3600" dirty="0">
                <a:solidFill>
                  <a:schemeClr val="bg1"/>
                </a:solidFill>
              </a:rPr>
              <a:t>The crowd replied, “We have heard from the Law that the Christ will remain forever. So how can you say that the Son of Man must be lifted up? Who is this Son of Man?”</a:t>
            </a:r>
          </a:p>
          <a:p>
            <a:r>
              <a:rPr lang="en-US" sz="3600" dirty="0">
                <a:solidFill>
                  <a:schemeClr val="bg1"/>
                </a:solidFill>
              </a:rPr>
              <a:t>So Jesus said to them, “The light is among you for a little while longer. Walk while you have the light, lest darkness overtake you. The one who walks in the darkness does not know where he is going. While you have the light, believe in the light, that you may become sons of light.”</a:t>
            </a:r>
            <a:endParaRPr lang="en-US" sz="4400" dirty="0">
              <a:solidFill>
                <a:schemeClr val="bg1"/>
              </a:solidFill>
            </a:endParaRP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393CDFD9-5EC0-BE26-F1B4-F354410A7F2A}"/>
                  </a:ext>
                </a:extLst>
              </p14:cNvPr>
              <p14:cNvContentPartPr/>
              <p14:nvPr/>
            </p14:nvContentPartPr>
            <p14:xfrm>
              <a:off x="11317704" y="6370448"/>
              <a:ext cx="360" cy="360"/>
            </p14:xfrm>
          </p:contentPart>
        </mc:Choice>
        <mc:Fallback>
          <p:pic>
            <p:nvPicPr>
              <p:cNvPr id="2" name="Ink 1">
                <a:extLst>
                  <a:ext uri="{FF2B5EF4-FFF2-40B4-BE49-F238E27FC236}">
                    <a16:creationId xmlns:a16="http://schemas.microsoft.com/office/drawing/2014/main" id="{393CDFD9-5EC0-BE26-F1B4-F354410A7F2A}"/>
                  </a:ext>
                </a:extLst>
              </p:cNvPr>
              <p:cNvPicPr/>
              <p:nvPr/>
            </p:nvPicPr>
            <p:blipFill>
              <a:blip r:embed="rId5"/>
              <a:stretch>
                <a:fillRect/>
              </a:stretch>
            </p:blipFill>
            <p:spPr>
              <a:xfrm>
                <a:off x="11308704" y="6361448"/>
                <a:ext cx="18000" cy="18000"/>
              </a:xfrm>
              <a:prstGeom prst="rect">
                <a:avLst/>
              </a:prstGeom>
            </p:spPr>
          </p:pic>
        </mc:Fallback>
      </mc:AlternateContent>
    </p:spTree>
    <p:extLst>
      <p:ext uri="{BB962C8B-B14F-4D97-AF65-F5344CB8AC3E}">
        <p14:creationId xmlns:p14="http://schemas.microsoft.com/office/powerpoint/2010/main" val="3981905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A88FB-8963-BC54-CE7A-CBEDDAA8CBF4}"/>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0A45E64E-E852-5B88-B7C6-EBE616A77B8C}"/>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09665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Luke 5:21  </a:t>
            </a:r>
            <a:r>
              <a:rPr lang="en-US" i="1" dirty="0">
                <a:solidFill>
                  <a:schemeClr val="bg1"/>
                </a:solidFill>
              </a:rPr>
              <a:t>(</a:t>
            </a:r>
            <a:r>
              <a:rPr lang="en-US" i="1" dirty="0">
                <a:solidFill>
                  <a:schemeClr val="bg1"/>
                </a:solidFill>
                <a:hlinkClick r:id="rId2">
                  <a:extLst>
                    <a:ext uri="{A12FA001-AC4F-418D-AE19-62706E023703}">
                      <ahyp:hlinkClr xmlns:ahyp="http://schemas.microsoft.com/office/drawing/2018/hyperlinkcolor" val="tx"/>
                    </a:ext>
                  </a:extLst>
                </a:hlinkClick>
              </a:rPr>
              <a:t>Matthew 9:1–8</a:t>
            </a:r>
            <a:r>
              <a:rPr lang="en-US" i="1" dirty="0">
                <a:solidFill>
                  <a:schemeClr val="bg1"/>
                </a:solidFill>
              </a:rPr>
              <a:t>; </a:t>
            </a:r>
            <a:r>
              <a:rPr lang="en-US" i="1" dirty="0">
                <a:solidFill>
                  <a:schemeClr val="bg1"/>
                </a:solidFill>
                <a:hlinkClick r:id="rId3">
                  <a:extLst>
                    <a:ext uri="{A12FA001-AC4F-418D-AE19-62706E023703}">
                      <ahyp:hlinkClr xmlns:ahyp="http://schemas.microsoft.com/office/drawing/2018/hyperlinkcolor" val="tx"/>
                    </a:ext>
                  </a:extLst>
                </a:hlinkClick>
              </a:rPr>
              <a:t>Mark 2:1–12</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99213"/>
            <a:ext cx="11257613" cy="5506386"/>
          </a:xfrm>
          <a:solidFill>
            <a:schemeClr val="tx1"/>
          </a:solidFill>
        </p:spPr>
        <p:txBody>
          <a:bodyPr>
            <a:normAutofit lnSpcReduction="10000"/>
          </a:bodyPr>
          <a:lstStyle/>
          <a:p>
            <a:r>
              <a:rPr lang="en-US" sz="3600" dirty="0">
                <a:solidFill>
                  <a:schemeClr val="bg1"/>
                </a:solidFill>
              </a:rPr>
              <a:t>On one of those days, as he was teaching, Pharisees and teachers of the law were sitting there, who had come from every village of Galilee and Judea and from Jerusalem. And the power of the Lord was with him to heal.</a:t>
            </a:r>
            <a:endParaRPr lang="en-US" sz="3600" b="1" i="1" baseline="30000" dirty="0">
              <a:solidFill>
                <a:schemeClr val="bg1"/>
              </a:solidFill>
            </a:endParaRPr>
          </a:p>
          <a:p>
            <a:r>
              <a:rPr lang="en-US" sz="3600" b="1" dirty="0">
                <a:solidFill>
                  <a:schemeClr val="bg1"/>
                </a:solidFill>
                <a:hlinkClick r:id="rId4">
                  <a:extLst>
                    <a:ext uri="{A12FA001-AC4F-418D-AE19-62706E023703}">
                      <ahyp:hlinkClr xmlns:ahyp="http://schemas.microsoft.com/office/drawing/2018/hyperlinkcolor" val="tx"/>
                    </a:ext>
                  </a:extLst>
                </a:hlinkClick>
              </a:rPr>
              <a:t>18</a:t>
            </a:r>
            <a:r>
              <a:rPr lang="en-US" sz="3600" dirty="0">
                <a:solidFill>
                  <a:schemeClr val="bg1"/>
                </a:solidFill>
              </a:rPr>
              <a:t>And, some men were bringing on a bed a man who was paralyzed, and they were seeking to bring him in and lay him before Jesus, but finding no way to bring him in, because of the crowd, they went up on the roof and let him down with his bed through the tiles into the midst before Jesus</a:t>
            </a:r>
            <a:endParaRPr lang="en-US" sz="4000" dirty="0">
              <a:solidFill>
                <a:schemeClr val="bg1"/>
              </a:solidFill>
            </a:endParaRPr>
          </a:p>
        </p:txBody>
      </p:sp>
      <mc:AlternateContent xmlns:mc="http://schemas.openxmlformats.org/markup-compatibility/2006">
        <mc:Choice xmlns:p14="http://schemas.microsoft.com/office/powerpoint/2010/main" Requires="p14">
          <p:contentPart p14:bwMode="auto" r:id="rId5">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p:pic>
            <p:nvPicPr>
              <p:cNvPr id="4" name="Ink 3">
                <a:extLst>
                  <a:ext uri="{FF2B5EF4-FFF2-40B4-BE49-F238E27FC236}">
                    <a16:creationId xmlns:a16="http://schemas.microsoft.com/office/drawing/2014/main" id="{A1407DE6-F5A8-7F64-907E-DF366929FE71}"/>
                  </a:ext>
                </a:extLst>
              </p:cNvPr>
              <p:cNvPicPr/>
              <p:nvPr/>
            </p:nvPicPr>
            <p:blipFill>
              <a:blip r:embed="rId6"/>
              <a:stretch>
                <a:fillRect/>
              </a:stretch>
            </p:blipFill>
            <p:spPr>
              <a:xfrm>
                <a:off x="6661564" y="40081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p:pic>
            <p:nvPicPr>
              <p:cNvPr id="5" name="Ink 4">
                <a:extLst>
                  <a:ext uri="{FF2B5EF4-FFF2-40B4-BE49-F238E27FC236}">
                    <a16:creationId xmlns:a16="http://schemas.microsoft.com/office/drawing/2014/main" id="{37D2BC3B-52B1-D7B7-2787-43C7271F12C2}"/>
                  </a:ext>
                </a:extLst>
              </p:cNvPr>
              <p:cNvPicPr/>
              <p:nvPr/>
            </p:nvPicPr>
            <p:blipFill>
              <a:blip r:embed="rId6"/>
              <a:stretch>
                <a:fillRect/>
              </a:stretch>
            </p:blipFill>
            <p:spPr>
              <a:xfrm>
                <a:off x="3783364" y="44278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p:pic>
            <p:nvPicPr>
              <p:cNvPr id="6" name="Ink 5">
                <a:extLst>
                  <a:ext uri="{FF2B5EF4-FFF2-40B4-BE49-F238E27FC236}">
                    <a16:creationId xmlns:a16="http://schemas.microsoft.com/office/drawing/2014/main" id="{BBF72DD2-6F22-3DAE-264A-3CE9090471CE}"/>
                  </a:ext>
                </a:extLst>
              </p:cNvPr>
              <p:cNvPicPr/>
              <p:nvPr/>
            </p:nvPicPr>
            <p:blipFill>
              <a:blip r:embed="rId9"/>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74667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The Bible</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99213"/>
            <a:ext cx="11257613" cy="5506386"/>
          </a:xfrm>
          <a:solidFill>
            <a:schemeClr val="tx1"/>
          </a:solidFill>
        </p:spPr>
        <p:txBody>
          <a:bodyPr>
            <a:normAutofit/>
          </a:bodyPr>
          <a:lstStyle/>
          <a:p>
            <a:r>
              <a:rPr lang="en-US" sz="3200" b="1" dirty="0">
                <a:solidFill>
                  <a:schemeClr val="bg1"/>
                </a:solidFill>
              </a:rPr>
              <a:t>It’s Not a jig saw puzzle</a:t>
            </a:r>
          </a:p>
          <a:p>
            <a:endParaRPr lang="en-US" sz="3200" b="1" dirty="0">
              <a:solidFill>
                <a:schemeClr val="bg1"/>
              </a:solidFill>
            </a:endParaRPr>
          </a:p>
          <a:p>
            <a:r>
              <a:rPr lang="en-US" sz="3200" dirty="0">
                <a:solidFill>
                  <a:schemeClr val="bg1"/>
                </a:solidFill>
              </a:rPr>
              <a:t>It’s a story with various motifs and mosaics that create a larger over arching revelation.  </a:t>
            </a:r>
          </a:p>
          <a:p>
            <a:endParaRPr lang="en-US" sz="3200" dirty="0">
              <a:solidFill>
                <a:schemeClr val="bg1"/>
              </a:solidFill>
            </a:endParaRPr>
          </a:p>
          <a:p>
            <a:r>
              <a:rPr lang="en-US" sz="3200" dirty="0">
                <a:solidFill>
                  <a:schemeClr val="bg1"/>
                </a:solidFill>
              </a:rPr>
              <a:t>Individual stories foreshadow future events</a:t>
            </a:r>
          </a:p>
          <a:p>
            <a:endParaRPr lang="en-US" sz="3200" dirty="0">
              <a:solidFill>
                <a:schemeClr val="bg1"/>
              </a:solidFill>
            </a:endParaRPr>
          </a:p>
          <a:p>
            <a:r>
              <a:rPr lang="en-US" sz="3200" dirty="0">
                <a:solidFill>
                  <a:schemeClr val="bg1"/>
                </a:solidFill>
              </a:rPr>
              <a:t>Individual stories and prophecies  are re-enacted and re-purposed later to re-tell the larger story line</a:t>
            </a:r>
          </a:p>
          <a:p>
            <a:endParaRPr lang="en-US" sz="32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7"/>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7"/>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10"/>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143969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Luke 5:21  </a:t>
            </a:r>
            <a:r>
              <a:rPr lang="en-US" i="1" dirty="0">
                <a:solidFill>
                  <a:schemeClr val="bg1"/>
                </a:solidFill>
              </a:rPr>
              <a:t>(</a:t>
            </a:r>
            <a:r>
              <a:rPr lang="en-US" i="1" dirty="0">
                <a:solidFill>
                  <a:schemeClr val="bg1"/>
                </a:solidFill>
                <a:hlinkClick r:id="rId2">
                  <a:extLst>
                    <a:ext uri="{A12FA001-AC4F-418D-AE19-62706E023703}">
                      <ahyp:hlinkClr xmlns:ahyp="http://schemas.microsoft.com/office/drawing/2018/hyperlinkcolor" val="tx"/>
                    </a:ext>
                  </a:extLst>
                </a:hlinkClick>
              </a:rPr>
              <a:t>Matthew 9:1–8</a:t>
            </a:r>
            <a:r>
              <a:rPr lang="en-US" i="1" dirty="0">
                <a:solidFill>
                  <a:schemeClr val="bg1"/>
                </a:solidFill>
              </a:rPr>
              <a:t>; </a:t>
            </a:r>
            <a:r>
              <a:rPr lang="en-US" i="1" dirty="0">
                <a:solidFill>
                  <a:schemeClr val="bg1"/>
                </a:solidFill>
                <a:hlinkClick r:id="rId3">
                  <a:extLst>
                    <a:ext uri="{A12FA001-AC4F-418D-AE19-62706E023703}">
                      <ahyp:hlinkClr xmlns:ahyp="http://schemas.microsoft.com/office/drawing/2018/hyperlinkcolor" val="tx"/>
                    </a:ext>
                  </a:extLst>
                </a:hlinkClick>
              </a:rPr>
              <a:t>Mark 2:1–12</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99213"/>
            <a:ext cx="11257613" cy="5506386"/>
          </a:xfrm>
          <a:solidFill>
            <a:schemeClr val="tx1"/>
          </a:solidFill>
        </p:spPr>
        <p:txBody>
          <a:bodyPr>
            <a:normAutofit/>
          </a:bodyPr>
          <a:lstStyle/>
          <a:p>
            <a:r>
              <a:rPr lang="en-US" sz="4000" dirty="0">
                <a:solidFill>
                  <a:schemeClr val="bg1"/>
                </a:solidFill>
              </a:rPr>
              <a:t>And when he saw their faith, he said, “Man, your sins are forgiven you.” </a:t>
            </a:r>
          </a:p>
          <a:p>
            <a:r>
              <a:rPr lang="en-US" sz="4000" b="1" dirty="0">
                <a:solidFill>
                  <a:schemeClr val="bg1"/>
                </a:solidFill>
                <a:hlinkClick r:id="rId4">
                  <a:extLst>
                    <a:ext uri="{A12FA001-AC4F-418D-AE19-62706E023703}">
                      <ahyp:hlinkClr xmlns:ahyp="http://schemas.microsoft.com/office/drawing/2018/hyperlinkcolor" val="tx"/>
                    </a:ext>
                  </a:extLst>
                </a:hlinkClick>
              </a:rPr>
              <a:t>21</a:t>
            </a:r>
            <a:r>
              <a:rPr lang="en-US" sz="4000" dirty="0">
                <a:solidFill>
                  <a:schemeClr val="bg1"/>
                </a:solidFill>
              </a:rPr>
              <a:t>And the scribes and the Pharisees began to question, saying, “Who is this who speaks blasphemies? Who can forgive sins but YAHWEH alone?” </a:t>
            </a:r>
            <a:endParaRPr lang="en-US" sz="4400" dirty="0">
              <a:solidFill>
                <a:schemeClr val="bg1"/>
              </a:solidFill>
            </a:endParaRPr>
          </a:p>
        </p:txBody>
      </p:sp>
      <mc:AlternateContent xmlns:mc="http://schemas.openxmlformats.org/markup-compatibility/2006">
        <mc:Choice xmlns:p14="http://schemas.microsoft.com/office/powerpoint/2010/main" Requires="p14">
          <p:contentPart p14:bwMode="auto" r:id="rId5">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p:pic>
            <p:nvPicPr>
              <p:cNvPr id="4" name="Ink 3">
                <a:extLst>
                  <a:ext uri="{FF2B5EF4-FFF2-40B4-BE49-F238E27FC236}">
                    <a16:creationId xmlns:a16="http://schemas.microsoft.com/office/drawing/2014/main" id="{A1407DE6-F5A8-7F64-907E-DF366929FE71}"/>
                  </a:ext>
                </a:extLst>
              </p:cNvPr>
              <p:cNvPicPr/>
              <p:nvPr/>
            </p:nvPicPr>
            <p:blipFill>
              <a:blip r:embed="rId6"/>
              <a:stretch>
                <a:fillRect/>
              </a:stretch>
            </p:blipFill>
            <p:spPr>
              <a:xfrm>
                <a:off x="6661564" y="40081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p:pic>
            <p:nvPicPr>
              <p:cNvPr id="5" name="Ink 4">
                <a:extLst>
                  <a:ext uri="{FF2B5EF4-FFF2-40B4-BE49-F238E27FC236}">
                    <a16:creationId xmlns:a16="http://schemas.microsoft.com/office/drawing/2014/main" id="{37D2BC3B-52B1-D7B7-2787-43C7271F12C2}"/>
                  </a:ext>
                </a:extLst>
              </p:cNvPr>
              <p:cNvPicPr/>
              <p:nvPr/>
            </p:nvPicPr>
            <p:blipFill>
              <a:blip r:embed="rId6"/>
              <a:stretch>
                <a:fillRect/>
              </a:stretch>
            </p:blipFill>
            <p:spPr>
              <a:xfrm>
                <a:off x="3783364" y="44278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p:pic>
            <p:nvPicPr>
              <p:cNvPr id="6" name="Ink 5">
                <a:extLst>
                  <a:ext uri="{FF2B5EF4-FFF2-40B4-BE49-F238E27FC236}">
                    <a16:creationId xmlns:a16="http://schemas.microsoft.com/office/drawing/2014/main" id="{BBF72DD2-6F22-3DAE-264A-3CE9090471CE}"/>
                  </a:ext>
                </a:extLst>
              </p:cNvPr>
              <p:cNvPicPr/>
              <p:nvPr/>
            </p:nvPicPr>
            <p:blipFill>
              <a:blip r:embed="rId9"/>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12416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Luke 5:21  </a:t>
            </a:r>
            <a:r>
              <a:rPr lang="en-US" i="1" dirty="0">
                <a:solidFill>
                  <a:schemeClr val="bg1"/>
                </a:solidFill>
              </a:rPr>
              <a:t>(</a:t>
            </a:r>
            <a:r>
              <a:rPr lang="en-US" i="1" dirty="0">
                <a:solidFill>
                  <a:schemeClr val="bg1"/>
                </a:solidFill>
                <a:hlinkClick r:id="rId2">
                  <a:extLst>
                    <a:ext uri="{A12FA001-AC4F-418D-AE19-62706E023703}">
                      <ahyp:hlinkClr xmlns:ahyp="http://schemas.microsoft.com/office/drawing/2018/hyperlinkcolor" val="tx"/>
                    </a:ext>
                  </a:extLst>
                </a:hlinkClick>
              </a:rPr>
              <a:t>Matthew 9:1–8</a:t>
            </a:r>
            <a:r>
              <a:rPr lang="en-US" i="1" dirty="0">
                <a:solidFill>
                  <a:schemeClr val="bg1"/>
                </a:solidFill>
              </a:rPr>
              <a:t>; </a:t>
            </a:r>
            <a:r>
              <a:rPr lang="en-US" i="1" dirty="0">
                <a:solidFill>
                  <a:schemeClr val="bg1"/>
                </a:solidFill>
                <a:hlinkClick r:id="rId3">
                  <a:extLst>
                    <a:ext uri="{A12FA001-AC4F-418D-AE19-62706E023703}">
                      <ahyp:hlinkClr xmlns:ahyp="http://schemas.microsoft.com/office/drawing/2018/hyperlinkcolor" val="tx"/>
                    </a:ext>
                  </a:extLst>
                </a:hlinkClick>
              </a:rPr>
              <a:t>Mark 2:1–12</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99213"/>
            <a:ext cx="11257613" cy="5506386"/>
          </a:xfrm>
          <a:solidFill>
            <a:schemeClr val="tx1"/>
          </a:solidFill>
        </p:spPr>
        <p:txBody>
          <a:bodyPr>
            <a:normAutofit/>
          </a:bodyPr>
          <a:lstStyle/>
          <a:p>
            <a:r>
              <a:rPr lang="en-US" sz="3600" dirty="0">
                <a:solidFill>
                  <a:schemeClr val="bg1"/>
                </a:solidFill>
              </a:rPr>
              <a:t>When Jesus perceived their thoughts, he answered them, </a:t>
            </a:r>
          </a:p>
          <a:p>
            <a:r>
              <a:rPr lang="en-US" sz="3600" dirty="0">
                <a:solidFill>
                  <a:schemeClr val="bg1"/>
                </a:solidFill>
              </a:rPr>
              <a:t>“Why do you question in your hearts? </a:t>
            </a:r>
            <a:endParaRPr lang="en-US" sz="3600" b="1" dirty="0">
              <a:solidFill>
                <a:schemeClr val="bg1"/>
              </a:solidFill>
            </a:endParaRPr>
          </a:p>
          <a:p>
            <a:r>
              <a:rPr lang="en-US" sz="3600" dirty="0">
                <a:solidFill>
                  <a:schemeClr val="bg1"/>
                </a:solidFill>
              </a:rPr>
              <a:t>Which is easier, to say, ‘Your sins are forgiven you,’ or to say, ‘Rise and walk’? </a:t>
            </a:r>
          </a:p>
          <a:p>
            <a:r>
              <a:rPr lang="en-US" sz="3600" dirty="0">
                <a:solidFill>
                  <a:schemeClr val="bg1"/>
                </a:solidFill>
              </a:rPr>
              <a:t>But that you may know that the </a:t>
            </a:r>
            <a:r>
              <a:rPr lang="en-US" sz="3600" u="sng" dirty="0">
                <a:solidFill>
                  <a:schemeClr val="bg1"/>
                </a:solidFill>
              </a:rPr>
              <a:t>Son of Man</a:t>
            </a:r>
            <a:r>
              <a:rPr lang="en-US" sz="3600" dirty="0">
                <a:solidFill>
                  <a:schemeClr val="bg1"/>
                </a:solidFill>
              </a:rPr>
              <a:t> has authority on earth to forgive sins”—he said to the man who was paralyzed—“I say to you, rise, pick up your bed and go home.”</a:t>
            </a:r>
            <a:endParaRPr lang="en-US" sz="4000" dirty="0">
              <a:solidFill>
                <a:schemeClr val="bg1"/>
              </a:solidFill>
            </a:endParaRPr>
          </a:p>
        </p:txBody>
      </p:sp>
      <mc:AlternateContent xmlns:mc="http://schemas.openxmlformats.org/markup-compatibility/2006">
        <mc:Choice xmlns:p14="http://schemas.microsoft.com/office/powerpoint/2010/main" Requires="p14">
          <p:contentPart p14:bwMode="auto" r:id="rId4">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96446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Luke 5:21  </a:t>
            </a:r>
            <a:r>
              <a:rPr lang="en-US" i="1" dirty="0">
                <a:solidFill>
                  <a:schemeClr val="bg1"/>
                </a:solidFill>
              </a:rPr>
              <a:t>(</a:t>
            </a:r>
            <a:r>
              <a:rPr lang="en-US" i="1" dirty="0">
                <a:solidFill>
                  <a:schemeClr val="bg1"/>
                </a:solidFill>
                <a:hlinkClick r:id="rId2">
                  <a:extLst>
                    <a:ext uri="{A12FA001-AC4F-418D-AE19-62706E023703}">
                      <ahyp:hlinkClr xmlns:ahyp="http://schemas.microsoft.com/office/drawing/2018/hyperlinkcolor" val="tx"/>
                    </a:ext>
                  </a:extLst>
                </a:hlinkClick>
              </a:rPr>
              <a:t>Matthew 9:1–8</a:t>
            </a:r>
            <a:r>
              <a:rPr lang="en-US" i="1" dirty="0">
                <a:solidFill>
                  <a:schemeClr val="bg1"/>
                </a:solidFill>
              </a:rPr>
              <a:t>; </a:t>
            </a:r>
            <a:r>
              <a:rPr lang="en-US" i="1" dirty="0">
                <a:solidFill>
                  <a:schemeClr val="bg1"/>
                </a:solidFill>
                <a:hlinkClick r:id="rId3">
                  <a:extLst>
                    <a:ext uri="{A12FA001-AC4F-418D-AE19-62706E023703}">
                      <ahyp:hlinkClr xmlns:ahyp="http://schemas.microsoft.com/office/drawing/2018/hyperlinkcolor" val="tx"/>
                    </a:ext>
                  </a:extLst>
                </a:hlinkClick>
              </a:rPr>
              <a:t>Mark 2:1–12</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99213"/>
            <a:ext cx="11257613" cy="5506386"/>
          </a:xfrm>
          <a:solidFill>
            <a:schemeClr val="tx1"/>
          </a:solidFill>
        </p:spPr>
        <p:txBody>
          <a:bodyPr>
            <a:normAutofit/>
          </a:bodyPr>
          <a:lstStyle/>
          <a:p>
            <a:r>
              <a:rPr lang="en-US" sz="3600" b="1" dirty="0">
                <a:solidFill>
                  <a:schemeClr val="bg1"/>
                </a:solidFill>
                <a:hlinkClick r:id="rId4">
                  <a:extLst>
                    <a:ext uri="{A12FA001-AC4F-418D-AE19-62706E023703}">
                      <ahyp:hlinkClr xmlns:ahyp="http://schemas.microsoft.com/office/drawing/2018/hyperlinkcolor" val="tx"/>
                    </a:ext>
                  </a:extLst>
                </a:hlinkClick>
              </a:rPr>
              <a:t>25</a:t>
            </a:r>
            <a:r>
              <a:rPr lang="en-US" sz="3600" dirty="0">
                <a:solidFill>
                  <a:schemeClr val="bg1"/>
                </a:solidFill>
              </a:rPr>
              <a:t>And immediately he rose up before them and picked up what he had been lying on and went home, glorifying God. </a:t>
            </a:r>
          </a:p>
          <a:p>
            <a:r>
              <a:rPr lang="en-US" sz="3600" b="1" dirty="0">
                <a:solidFill>
                  <a:schemeClr val="bg1"/>
                </a:solidFill>
                <a:hlinkClick r:id="rId5">
                  <a:extLst>
                    <a:ext uri="{A12FA001-AC4F-418D-AE19-62706E023703}">
                      <ahyp:hlinkClr xmlns:ahyp="http://schemas.microsoft.com/office/drawing/2018/hyperlinkcolor" val="tx"/>
                    </a:ext>
                  </a:extLst>
                </a:hlinkClick>
              </a:rPr>
              <a:t>26</a:t>
            </a:r>
            <a:r>
              <a:rPr lang="en-US" sz="3600" dirty="0">
                <a:solidFill>
                  <a:schemeClr val="bg1"/>
                </a:solidFill>
              </a:rPr>
              <a:t>And amazement seized them all, and they glorified God and were filled with awe, saying, “We have seen extraordinary things today.”</a:t>
            </a:r>
          </a:p>
        </p:txBody>
      </p:sp>
      <mc:AlternateContent xmlns:mc="http://schemas.openxmlformats.org/markup-compatibility/2006">
        <mc:Choice xmlns:p14="http://schemas.microsoft.com/office/powerpoint/2010/main" Requires="p14">
          <p:contentPart p14:bwMode="auto" r:id="rId6">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p:pic>
            <p:nvPicPr>
              <p:cNvPr id="4" name="Ink 3">
                <a:extLst>
                  <a:ext uri="{FF2B5EF4-FFF2-40B4-BE49-F238E27FC236}">
                    <a16:creationId xmlns:a16="http://schemas.microsoft.com/office/drawing/2014/main" id="{A1407DE6-F5A8-7F64-907E-DF366929FE71}"/>
                  </a:ext>
                </a:extLst>
              </p:cNvPr>
              <p:cNvPicPr/>
              <p:nvPr/>
            </p:nvPicPr>
            <p:blipFill>
              <a:blip r:embed="rId7"/>
              <a:stretch>
                <a:fillRect/>
              </a:stretch>
            </p:blipFill>
            <p:spPr>
              <a:xfrm>
                <a:off x="6661564" y="40081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p:pic>
            <p:nvPicPr>
              <p:cNvPr id="5" name="Ink 4">
                <a:extLst>
                  <a:ext uri="{FF2B5EF4-FFF2-40B4-BE49-F238E27FC236}">
                    <a16:creationId xmlns:a16="http://schemas.microsoft.com/office/drawing/2014/main" id="{37D2BC3B-52B1-D7B7-2787-43C7271F12C2}"/>
                  </a:ext>
                </a:extLst>
              </p:cNvPr>
              <p:cNvPicPr/>
              <p:nvPr/>
            </p:nvPicPr>
            <p:blipFill>
              <a:blip r:embed="rId7"/>
              <a:stretch>
                <a:fillRect/>
              </a:stretch>
            </p:blipFill>
            <p:spPr>
              <a:xfrm>
                <a:off x="3783364" y="44278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p:pic>
            <p:nvPicPr>
              <p:cNvPr id="6" name="Ink 5">
                <a:extLst>
                  <a:ext uri="{FF2B5EF4-FFF2-40B4-BE49-F238E27FC236}">
                    <a16:creationId xmlns:a16="http://schemas.microsoft.com/office/drawing/2014/main" id="{BBF72DD2-6F22-3DAE-264A-3CE9090471CE}"/>
                  </a:ext>
                </a:extLst>
              </p:cNvPr>
              <p:cNvPicPr/>
              <p:nvPr/>
            </p:nvPicPr>
            <p:blipFill>
              <a:blip r:embed="rId10"/>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11859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7193" y="352425"/>
            <a:ext cx="11257613" cy="6153149"/>
          </a:xfrm>
          <a:solidFill>
            <a:schemeClr val="tx1"/>
          </a:solidFill>
        </p:spPr>
        <p:txBody>
          <a:bodyPr>
            <a:normAutofit/>
          </a:bodyPr>
          <a:lstStyle/>
          <a:p>
            <a:r>
              <a:rPr lang="en-US" sz="3600" b="1" dirty="0">
                <a:solidFill>
                  <a:schemeClr val="bg1"/>
                </a:solidFill>
                <a:hlinkClick r:id="rId2">
                  <a:extLst>
                    <a:ext uri="{A12FA001-AC4F-418D-AE19-62706E023703}">
                      <ahyp:hlinkClr xmlns:ahyp="http://schemas.microsoft.com/office/drawing/2018/hyperlinkcolor" val="tx"/>
                    </a:ext>
                  </a:extLst>
                </a:hlinkClick>
              </a:rPr>
              <a:t>14</a:t>
            </a:r>
            <a:r>
              <a:rPr lang="en-US" sz="3600" dirty="0">
                <a:solidFill>
                  <a:schemeClr val="bg1"/>
                </a:solidFill>
              </a:rPr>
              <a:t>And He was given </a:t>
            </a:r>
          </a:p>
          <a:p>
            <a:r>
              <a:rPr lang="en-US" sz="3600" u="sng" dirty="0">
                <a:solidFill>
                  <a:schemeClr val="bg1"/>
                </a:solidFill>
              </a:rPr>
              <a:t>dominion,</a:t>
            </a:r>
          </a:p>
          <a:p>
            <a:r>
              <a:rPr lang="en-US" sz="3600" u="sng" dirty="0">
                <a:solidFill>
                  <a:schemeClr val="bg1"/>
                </a:solidFill>
              </a:rPr>
              <a:t>glory, </a:t>
            </a:r>
          </a:p>
          <a:p>
            <a:r>
              <a:rPr lang="en-US" sz="3600" u="sng" dirty="0">
                <a:solidFill>
                  <a:schemeClr val="bg1"/>
                </a:solidFill>
              </a:rPr>
              <a:t>and kingship,</a:t>
            </a:r>
          </a:p>
          <a:p>
            <a:r>
              <a:rPr lang="en-US" sz="3600" dirty="0">
                <a:solidFill>
                  <a:schemeClr val="bg1"/>
                </a:solidFill>
              </a:rPr>
              <a:t>that the people of </a:t>
            </a:r>
            <a:r>
              <a:rPr lang="en-US" sz="3600" u="sng" dirty="0">
                <a:solidFill>
                  <a:schemeClr val="bg1"/>
                </a:solidFill>
              </a:rPr>
              <a:t>every nation and language</a:t>
            </a:r>
          </a:p>
          <a:p>
            <a:r>
              <a:rPr lang="en-US" sz="3600" dirty="0">
                <a:solidFill>
                  <a:schemeClr val="bg1"/>
                </a:solidFill>
              </a:rPr>
              <a:t>should serve Him.</a:t>
            </a:r>
          </a:p>
          <a:p>
            <a:endParaRPr lang="en-US" sz="3600" u="sng" dirty="0">
              <a:solidFill>
                <a:schemeClr val="bg1"/>
              </a:solidFill>
            </a:endParaRPr>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61138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5A0E1-164A-72DE-0031-1778A5217BB0}"/>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90E7F585-082A-4B8A-65BB-58A0FF3203C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0283371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681037"/>
            <a:ext cx="10515600" cy="398255"/>
          </a:xfrm>
        </p:spPr>
        <p:txBody>
          <a:bodyPr>
            <a:normAutofit fontScale="90000"/>
          </a:bodyPr>
          <a:lstStyle/>
          <a:p>
            <a:r>
              <a:rPr lang="en-US" b="1" dirty="0">
                <a:solidFill>
                  <a:schemeClr val="bg1"/>
                </a:solidFill>
              </a:rPr>
              <a:t>Luke 6:1   </a:t>
            </a:r>
            <a:r>
              <a:rPr lang="en-US" i="1" dirty="0">
                <a:solidFill>
                  <a:schemeClr val="bg1"/>
                </a:solidFill>
                <a:hlinkClick r:id="rId2">
                  <a:extLst>
                    <a:ext uri="{A12FA001-AC4F-418D-AE19-62706E023703}">
                      <ahyp:hlinkClr xmlns:ahyp="http://schemas.microsoft.com/office/drawing/2018/hyperlinkcolor" val="tx"/>
                    </a:ext>
                  </a:extLst>
                </a:hlinkClick>
              </a:rPr>
              <a:t>Matthew 12:1–8</a:t>
            </a:r>
            <a:r>
              <a:rPr lang="en-US" i="1" dirty="0">
                <a:solidFill>
                  <a:schemeClr val="bg1"/>
                </a:solidFill>
              </a:rPr>
              <a:t>; </a:t>
            </a:r>
            <a:r>
              <a:rPr lang="en-US" i="1" dirty="0">
                <a:solidFill>
                  <a:schemeClr val="bg1"/>
                </a:solidFill>
                <a:hlinkClick r:id="rId3">
                  <a:extLst>
                    <a:ext uri="{A12FA001-AC4F-418D-AE19-62706E023703}">
                      <ahyp:hlinkClr xmlns:ahyp="http://schemas.microsoft.com/office/drawing/2018/hyperlinkcolor" val="tx"/>
                    </a:ext>
                  </a:extLst>
                </a:hlinkClick>
              </a:rPr>
              <a:t>Mark 2:23–28</a:t>
            </a:r>
            <a:r>
              <a:rPr lang="en-US" i="1" dirty="0">
                <a:solidFill>
                  <a:schemeClr val="bg1"/>
                </a:solidFill>
              </a:rPr>
              <a:t>)</a:t>
            </a:r>
            <a:br>
              <a:rPr lang="en-US" b="1" dirty="0">
                <a:solidFill>
                  <a:schemeClr val="bg1"/>
                </a:solidFill>
              </a:rPr>
            </a:br>
            <a:endParaRPr lang="en-US" dirty="0">
              <a:solidFill>
                <a:schemeClr val="bg1"/>
              </a:solidFill>
            </a:endParaRP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99213"/>
            <a:ext cx="11257613" cy="4977750"/>
          </a:xfrm>
          <a:solidFill>
            <a:schemeClr val="tx1"/>
          </a:solidFill>
        </p:spPr>
        <p:txBody>
          <a:bodyPr>
            <a:normAutofit/>
          </a:bodyPr>
          <a:lstStyle/>
          <a:p>
            <a:r>
              <a:rPr lang="en-US" sz="3200" b="1" dirty="0">
                <a:solidFill>
                  <a:schemeClr val="bg1"/>
                </a:solidFill>
                <a:hlinkClick r:id="rId4">
                  <a:extLst>
                    <a:ext uri="{A12FA001-AC4F-418D-AE19-62706E023703}">
                      <ahyp:hlinkClr xmlns:ahyp="http://schemas.microsoft.com/office/drawing/2018/hyperlinkcolor" val="tx"/>
                    </a:ext>
                  </a:extLst>
                </a:hlinkClick>
              </a:rPr>
              <a:t>1</a:t>
            </a:r>
            <a:r>
              <a:rPr lang="en-US" sz="3200" dirty="0">
                <a:solidFill>
                  <a:schemeClr val="bg1"/>
                </a:solidFill>
              </a:rPr>
              <a:t>One Sabbath Jesus was passing through the grainfields, and His disciples began to pick the heads of grain, rub them in their hands, and eat them. </a:t>
            </a:r>
          </a:p>
          <a:p>
            <a:r>
              <a:rPr lang="en-US" sz="3200" dirty="0">
                <a:solidFill>
                  <a:schemeClr val="bg1"/>
                </a:solidFill>
              </a:rPr>
              <a:t>But some of the Pharisees asked, </a:t>
            </a:r>
          </a:p>
          <a:p>
            <a:r>
              <a:rPr lang="en-US" sz="3200" dirty="0">
                <a:solidFill>
                  <a:schemeClr val="bg1"/>
                </a:solidFill>
              </a:rPr>
              <a:t>“Why are you doing what is unlawful on the Sabbath?”</a:t>
            </a:r>
          </a:p>
        </p:txBody>
      </p:sp>
      <mc:AlternateContent xmlns:mc="http://schemas.openxmlformats.org/markup-compatibility/2006">
        <mc:Choice xmlns:p14="http://schemas.microsoft.com/office/powerpoint/2010/main" Requires="p14">
          <p:contentPart p14:bwMode="auto" r:id="rId5">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p:pic>
            <p:nvPicPr>
              <p:cNvPr id="4" name="Ink 3">
                <a:extLst>
                  <a:ext uri="{FF2B5EF4-FFF2-40B4-BE49-F238E27FC236}">
                    <a16:creationId xmlns:a16="http://schemas.microsoft.com/office/drawing/2014/main" id="{A1407DE6-F5A8-7F64-907E-DF366929FE71}"/>
                  </a:ext>
                </a:extLst>
              </p:cNvPr>
              <p:cNvPicPr/>
              <p:nvPr/>
            </p:nvPicPr>
            <p:blipFill>
              <a:blip r:embed="rId6"/>
              <a:stretch>
                <a:fillRect/>
              </a:stretch>
            </p:blipFill>
            <p:spPr>
              <a:xfrm>
                <a:off x="6661564" y="40081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p:pic>
            <p:nvPicPr>
              <p:cNvPr id="5" name="Ink 4">
                <a:extLst>
                  <a:ext uri="{FF2B5EF4-FFF2-40B4-BE49-F238E27FC236}">
                    <a16:creationId xmlns:a16="http://schemas.microsoft.com/office/drawing/2014/main" id="{37D2BC3B-52B1-D7B7-2787-43C7271F12C2}"/>
                  </a:ext>
                </a:extLst>
              </p:cNvPr>
              <p:cNvPicPr/>
              <p:nvPr/>
            </p:nvPicPr>
            <p:blipFill>
              <a:blip r:embed="rId6"/>
              <a:stretch>
                <a:fillRect/>
              </a:stretch>
            </p:blipFill>
            <p:spPr>
              <a:xfrm>
                <a:off x="3783364" y="44278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p:pic>
            <p:nvPicPr>
              <p:cNvPr id="6" name="Ink 5">
                <a:extLst>
                  <a:ext uri="{FF2B5EF4-FFF2-40B4-BE49-F238E27FC236}">
                    <a16:creationId xmlns:a16="http://schemas.microsoft.com/office/drawing/2014/main" id="{BBF72DD2-6F22-3DAE-264A-3CE9090471CE}"/>
                  </a:ext>
                </a:extLst>
              </p:cNvPr>
              <p:cNvPicPr/>
              <p:nvPr/>
            </p:nvPicPr>
            <p:blipFill>
              <a:blip r:embed="rId9"/>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23233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681037"/>
            <a:ext cx="10515600" cy="398255"/>
          </a:xfrm>
        </p:spPr>
        <p:txBody>
          <a:bodyPr>
            <a:normAutofit fontScale="90000"/>
          </a:bodyPr>
          <a:lstStyle/>
          <a:p>
            <a:r>
              <a:rPr lang="en-US" b="1" dirty="0">
                <a:solidFill>
                  <a:schemeClr val="bg1"/>
                </a:solidFill>
              </a:rPr>
              <a:t>Luke 6:1   </a:t>
            </a:r>
            <a:r>
              <a:rPr lang="en-US" i="1" dirty="0">
                <a:solidFill>
                  <a:schemeClr val="bg1"/>
                </a:solidFill>
                <a:hlinkClick r:id="rId2">
                  <a:extLst>
                    <a:ext uri="{A12FA001-AC4F-418D-AE19-62706E023703}">
                      <ahyp:hlinkClr xmlns:ahyp="http://schemas.microsoft.com/office/drawing/2018/hyperlinkcolor" val="tx"/>
                    </a:ext>
                  </a:extLst>
                </a:hlinkClick>
              </a:rPr>
              <a:t>Matthew 12:1–8</a:t>
            </a:r>
            <a:r>
              <a:rPr lang="en-US" i="1" dirty="0">
                <a:solidFill>
                  <a:schemeClr val="bg1"/>
                </a:solidFill>
              </a:rPr>
              <a:t>; </a:t>
            </a:r>
            <a:r>
              <a:rPr lang="en-US" i="1" dirty="0">
                <a:solidFill>
                  <a:schemeClr val="bg1"/>
                </a:solidFill>
                <a:hlinkClick r:id="rId3">
                  <a:extLst>
                    <a:ext uri="{A12FA001-AC4F-418D-AE19-62706E023703}">
                      <ahyp:hlinkClr xmlns:ahyp="http://schemas.microsoft.com/office/drawing/2018/hyperlinkcolor" val="tx"/>
                    </a:ext>
                  </a:extLst>
                </a:hlinkClick>
              </a:rPr>
              <a:t>Mark 2:23–28</a:t>
            </a:r>
            <a:r>
              <a:rPr lang="en-US" i="1" dirty="0">
                <a:solidFill>
                  <a:schemeClr val="bg1"/>
                </a:solidFill>
              </a:rPr>
              <a:t>)</a:t>
            </a:r>
            <a:br>
              <a:rPr lang="en-US" b="1" dirty="0">
                <a:solidFill>
                  <a:schemeClr val="bg1"/>
                </a:solidFill>
              </a:rPr>
            </a:br>
            <a:endParaRPr lang="en-US" dirty="0">
              <a:solidFill>
                <a:schemeClr val="bg1"/>
              </a:solidFill>
            </a:endParaRP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99213"/>
            <a:ext cx="11257613" cy="4977750"/>
          </a:xfrm>
          <a:solidFill>
            <a:schemeClr val="tx1"/>
          </a:solidFill>
        </p:spPr>
        <p:txBody>
          <a:bodyPr>
            <a:normAutofit/>
          </a:bodyPr>
          <a:lstStyle/>
          <a:p>
            <a:r>
              <a:rPr lang="en-US" sz="3200" b="1" dirty="0">
                <a:solidFill>
                  <a:schemeClr val="bg1"/>
                </a:solidFill>
                <a:hlinkClick r:id="rId4">
                  <a:extLst>
                    <a:ext uri="{A12FA001-AC4F-418D-AE19-62706E023703}">
                      <ahyp:hlinkClr xmlns:ahyp="http://schemas.microsoft.com/office/drawing/2018/hyperlinkcolor" val="tx"/>
                    </a:ext>
                  </a:extLst>
                </a:hlinkClick>
              </a:rPr>
              <a:t>3</a:t>
            </a:r>
            <a:r>
              <a:rPr lang="en-US" sz="3200" dirty="0">
                <a:solidFill>
                  <a:schemeClr val="bg1"/>
                </a:solidFill>
              </a:rPr>
              <a:t>Jesus replied, “Have you not read what David did when he and his companions were hungry? He entered the house of God, took the consecrated bread</a:t>
            </a:r>
            <a:r>
              <a:rPr lang="en-US" sz="3200" i="1" dirty="0">
                <a:solidFill>
                  <a:schemeClr val="bg1"/>
                </a:solidFill>
              </a:rPr>
              <a:t> an</a:t>
            </a:r>
            <a:r>
              <a:rPr lang="en-US" sz="3200" dirty="0">
                <a:solidFill>
                  <a:schemeClr val="bg1"/>
                </a:solidFill>
              </a:rPr>
              <a:t>d gave it to his companions, and ate what is lawful only for the priests to eat.”</a:t>
            </a:r>
          </a:p>
          <a:p>
            <a:r>
              <a:rPr lang="en-US" sz="3200" b="1" dirty="0">
                <a:solidFill>
                  <a:schemeClr val="bg1"/>
                </a:solidFill>
                <a:hlinkClick r:id="rId5">
                  <a:extLst>
                    <a:ext uri="{A12FA001-AC4F-418D-AE19-62706E023703}">
                      <ahyp:hlinkClr xmlns:ahyp="http://schemas.microsoft.com/office/drawing/2018/hyperlinkcolor" val="tx"/>
                    </a:ext>
                  </a:extLst>
                </a:hlinkClick>
              </a:rPr>
              <a:t>5</a:t>
            </a:r>
            <a:r>
              <a:rPr lang="en-US" sz="3200" dirty="0">
                <a:solidFill>
                  <a:schemeClr val="bg1"/>
                </a:solidFill>
              </a:rPr>
              <a:t>Then Jesus declared, “</a:t>
            </a:r>
            <a:r>
              <a:rPr lang="en-US" sz="3200" u="sng" dirty="0">
                <a:solidFill>
                  <a:schemeClr val="bg1"/>
                </a:solidFill>
              </a:rPr>
              <a:t>The Son of Man is Lord of the Sabbath</a:t>
            </a:r>
            <a:r>
              <a:rPr lang="en-US" sz="3200" dirty="0">
                <a:solidFill>
                  <a:schemeClr val="bg1"/>
                </a:solidFill>
              </a:rPr>
              <a:t>.</a:t>
            </a:r>
          </a:p>
        </p:txBody>
      </p:sp>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8"/>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8"/>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11"/>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29982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EA0E0-D24E-85CF-2377-2482423E6032}"/>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6F2A63FA-DCB7-66A1-22E5-39C07E4145C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631093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365125"/>
            <a:ext cx="10515600" cy="714167"/>
          </a:xfrm>
        </p:spPr>
        <p:txBody>
          <a:bodyPr/>
          <a:lstStyle/>
          <a:p>
            <a:r>
              <a:rPr lang="en-US" dirty="0">
                <a:solidFill>
                  <a:schemeClr val="bg1"/>
                </a:solidFill>
              </a:rPr>
              <a:t>Mark 8:31</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99213"/>
            <a:ext cx="11257613" cy="4977750"/>
          </a:xfrm>
          <a:solidFill>
            <a:schemeClr val="tx1"/>
          </a:solidFill>
        </p:spPr>
        <p:txBody>
          <a:bodyPr>
            <a:normAutofit/>
          </a:bodyPr>
          <a:lstStyle/>
          <a:p>
            <a:r>
              <a:rPr lang="en-US" sz="3200" dirty="0">
                <a:solidFill>
                  <a:schemeClr val="bg1"/>
                </a:solidFill>
              </a:rPr>
              <a:t>Jesus feeds the 4000</a:t>
            </a:r>
          </a:p>
          <a:p>
            <a:r>
              <a:rPr lang="en-US" sz="3200" dirty="0">
                <a:solidFill>
                  <a:schemeClr val="bg1"/>
                </a:solidFill>
              </a:rPr>
              <a:t>Heals the blind man at Bethsaida</a:t>
            </a:r>
          </a:p>
          <a:p>
            <a:r>
              <a:rPr lang="en-US" sz="3200" dirty="0">
                <a:solidFill>
                  <a:schemeClr val="bg1"/>
                </a:solidFill>
              </a:rPr>
              <a:t>Peters' confession that Jesus is the </a:t>
            </a:r>
            <a:r>
              <a:rPr lang="en-US" sz="3200" dirty="0" err="1">
                <a:solidFill>
                  <a:schemeClr val="bg1"/>
                </a:solidFill>
              </a:rPr>
              <a:t>christ</a:t>
            </a:r>
            <a:r>
              <a:rPr lang="en-US" sz="3200" dirty="0">
                <a:solidFill>
                  <a:schemeClr val="bg1"/>
                </a:solidFill>
              </a:rPr>
              <a:t> (anointed messiah)</a:t>
            </a:r>
          </a:p>
          <a:p>
            <a:r>
              <a:rPr lang="en-US" sz="3200" b="1" i="1" u="none" strike="noStrike" dirty="0">
                <a:solidFill>
                  <a:schemeClr val="bg1"/>
                </a:solidFill>
                <a:effectLst/>
                <a:latin typeface="Roboto" panose="02000000000000000000" pitchFamily="2" charset="0"/>
                <a:hlinkClick r:id="rId2">
                  <a:extLst>
                    <a:ext uri="{A12FA001-AC4F-418D-AE19-62706E023703}">
                      <ahyp:hlinkClr xmlns:ahyp="http://schemas.microsoft.com/office/drawing/2018/hyperlinkcolor" val="tx"/>
                    </a:ext>
                  </a:extLst>
                </a:hlinkClick>
              </a:rPr>
              <a:t>31</a:t>
            </a:r>
            <a:r>
              <a:rPr lang="en-US" sz="3200" b="0" i="1" dirty="0">
                <a:solidFill>
                  <a:schemeClr val="bg1"/>
                </a:solidFill>
                <a:effectLst/>
                <a:latin typeface="Roboto" panose="02000000000000000000" pitchFamily="2" charset="0"/>
              </a:rPr>
              <a:t>Then He began to teach them that the Son of Man must suffer many things and be rejected by the elders, chief priests, and scribes, and that He must be killed and after three days rise again</a:t>
            </a:r>
            <a:endParaRPr lang="en-US" sz="3200" i="1" dirty="0">
              <a:solidFill>
                <a:schemeClr val="bg1"/>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20470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365125"/>
            <a:ext cx="10515600" cy="714167"/>
          </a:xfrm>
          <a:solidFill>
            <a:schemeClr val="tx1"/>
          </a:solidFill>
        </p:spPr>
        <p:txBody>
          <a:bodyPr/>
          <a:lstStyle/>
          <a:p>
            <a:r>
              <a:rPr lang="en-US" dirty="0">
                <a:solidFill>
                  <a:schemeClr val="bg1"/>
                </a:solidFill>
              </a:rPr>
              <a:t>Mark 8:31</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190501" y="914400"/>
            <a:ext cx="11531808" cy="5734049"/>
          </a:xfrm>
        </p:spPr>
        <p:txBody>
          <a:bodyPr>
            <a:normAutofit/>
          </a:bodyPr>
          <a:lstStyle/>
          <a:p>
            <a:pPr algn="just"/>
            <a:r>
              <a:rPr lang="en-US" sz="3500" b="1" i="0" u="none" strike="noStrike" dirty="0">
                <a:solidFill>
                  <a:schemeClr val="bg1"/>
                </a:solidFill>
                <a:effectLst/>
                <a:latin typeface="Roboto" panose="02000000000000000000" pitchFamily="2" charset="0"/>
                <a:hlinkClick r:id="rId2">
                  <a:extLst>
                    <a:ext uri="{A12FA001-AC4F-418D-AE19-62706E023703}">
                      <ahyp:hlinkClr xmlns:ahyp="http://schemas.microsoft.com/office/drawing/2018/hyperlinkcolor" val="tx"/>
                    </a:ext>
                  </a:extLst>
                </a:hlinkClick>
              </a:rPr>
              <a:t>34</a:t>
            </a:r>
            <a:r>
              <a:rPr lang="en-US" sz="3500" b="0" i="0" dirty="0">
                <a:solidFill>
                  <a:schemeClr val="bg1"/>
                </a:solidFill>
                <a:effectLst/>
                <a:latin typeface="Roboto" panose="02000000000000000000" pitchFamily="2" charset="0"/>
              </a:rPr>
              <a:t>Then Jesus called the crowd to Him along with His disciples, and He told them,</a:t>
            </a:r>
          </a:p>
          <a:p>
            <a:pPr algn="just"/>
            <a:r>
              <a:rPr lang="en-US" sz="3500" b="0" i="0" dirty="0">
                <a:solidFill>
                  <a:schemeClr val="bg1"/>
                </a:solidFill>
                <a:effectLst/>
                <a:latin typeface="Roboto" panose="02000000000000000000" pitchFamily="2" charset="0"/>
              </a:rPr>
              <a:t> “If anyone wants to come after Me, he must deny himself and take up his cross and follow Me. For whoever wants to save his life will lose it, but whoever loses his life for My sake and for the gospel will save it.</a:t>
            </a:r>
          </a:p>
        </p:txBody>
      </p:sp>
      <p:grpSp>
        <p:nvGrpSpPr>
          <p:cNvPr id="11" name="Group 10">
            <a:extLst>
              <a:ext uri="{FF2B5EF4-FFF2-40B4-BE49-F238E27FC236}">
                <a16:creationId xmlns:a16="http://schemas.microsoft.com/office/drawing/2014/main" id="{BB70D3D1-0AD8-F6D8-BDCA-54150ADAE6F7}"/>
              </a:ext>
            </a:extLst>
          </p:cNvPr>
          <p:cNvGrpSpPr/>
          <p:nvPr/>
        </p:nvGrpSpPr>
        <p:grpSpPr>
          <a:xfrm>
            <a:off x="2763124" y="2263568"/>
            <a:ext cx="294840" cy="129960"/>
            <a:chOff x="2763124" y="2263568"/>
            <a:chExt cx="294840" cy="129960"/>
          </a:xfrm>
        </p:grpSpPr>
        <mc:AlternateContent xmlns:mc="http://schemas.openxmlformats.org/markup-compatibility/2006" xmlns:p14="http://schemas.microsoft.com/office/powerpoint/2010/main">
          <mc:Choice Requires="p14">
            <p:contentPart p14:bwMode="auto" r:id="rId3">
              <p14:nvContentPartPr>
                <p14:cNvPr id="9" name="Ink 8">
                  <a:extLst>
                    <a:ext uri="{FF2B5EF4-FFF2-40B4-BE49-F238E27FC236}">
                      <a16:creationId xmlns:a16="http://schemas.microsoft.com/office/drawing/2014/main" id="{7F5E7DCB-2AE0-1D62-6AE0-20E4286F3B43}"/>
                    </a:ext>
                  </a:extLst>
                </p14:cNvPr>
                <p14:cNvContentPartPr/>
                <p14:nvPr/>
              </p14:nvContentPartPr>
              <p14:xfrm>
                <a:off x="3057604" y="2353568"/>
                <a:ext cx="360" cy="360"/>
              </p14:xfrm>
            </p:contentPart>
          </mc:Choice>
          <mc:Fallback xmlns="">
            <p:pic>
              <p:nvPicPr>
                <p:cNvPr id="9" name="Ink 8">
                  <a:extLst>
                    <a:ext uri="{FF2B5EF4-FFF2-40B4-BE49-F238E27FC236}">
                      <a16:creationId xmlns:a16="http://schemas.microsoft.com/office/drawing/2014/main" id="{7F5E7DCB-2AE0-1D62-6AE0-20E4286F3B43}"/>
                    </a:ext>
                  </a:extLst>
                </p:cNvPr>
                <p:cNvPicPr/>
                <p:nvPr/>
              </p:nvPicPr>
              <p:blipFill>
                <a:blip r:embed="rId5"/>
                <a:stretch>
                  <a:fillRect/>
                </a:stretch>
              </p:blipFill>
              <p:spPr>
                <a:xfrm>
                  <a:off x="3048604" y="234456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 name="Ink 9">
                  <a:extLst>
                    <a:ext uri="{FF2B5EF4-FFF2-40B4-BE49-F238E27FC236}">
                      <a16:creationId xmlns:a16="http://schemas.microsoft.com/office/drawing/2014/main" id="{035194AD-6F1D-307B-9A97-0E5D996076EB}"/>
                    </a:ext>
                  </a:extLst>
                </p14:cNvPr>
                <p14:cNvContentPartPr/>
                <p14:nvPr/>
              </p14:nvContentPartPr>
              <p14:xfrm>
                <a:off x="2763124" y="2263568"/>
                <a:ext cx="234720" cy="129960"/>
              </p14:xfrm>
            </p:contentPart>
          </mc:Choice>
          <mc:Fallback xmlns="">
            <p:pic>
              <p:nvPicPr>
                <p:cNvPr id="10" name="Ink 9">
                  <a:extLst>
                    <a:ext uri="{FF2B5EF4-FFF2-40B4-BE49-F238E27FC236}">
                      <a16:creationId xmlns:a16="http://schemas.microsoft.com/office/drawing/2014/main" id="{035194AD-6F1D-307B-9A97-0E5D996076EB}"/>
                    </a:ext>
                  </a:extLst>
                </p:cNvPr>
                <p:cNvPicPr/>
                <p:nvPr/>
              </p:nvPicPr>
              <p:blipFill>
                <a:blip r:embed="rId7"/>
                <a:stretch>
                  <a:fillRect/>
                </a:stretch>
              </p:blipFill>
              <p:spPr>
                <a:xfrm>
                  <a:off x="2754124" y="2254568"/>
                  <a:ext cx="252360" cy="1476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8">
            <p14:nvContentPartPr>
              <p14:cNvPr id="12" name="Ink 11">
                <a:extLst>
                  <a:ext uri="{FF2B5EF4-FFF2-40B4-BE49-F238E27FC236}">
                    <a16:creationId xmlns:a16="http://schemas.microsoft.com/office/drawing/2014/main" id="{42338601-2041-AFB5-4645-3248A7270AA3}"/>
                  </a:ext>
                </a:extLst>
              </p14:cNvPr>
              <p14:cNvContentPartPr/>
              <p14:nvPr/>
            </p14:nvContentPartPr>
            <p14:xfrm>
              <a:off x="4271884" y="3792488"/>
              <a:ext cx="360" cy="360"/>
            </p14:xfrm>
          </p:contentPart>
        </mc:Choice>
        <mc:Fallback xmlns="">
          <p:pic>
            <p:nvPicPr>
              <p:cNvPr id="12" name="Ink 11">
                <a:extLst>
                  <a:ext uri="{FF2B5EF4-FFF2-40B4-BE49-F238E27FC236}">
                    <a16:creationId xmlns:a16="http://schemas.microsoft.com/office/drawing/2014/main" id="{42338601-2041-AFB5-4645-3248A7270AA3}"/>
                  </a:ext>
                </a:extLst>
              </p:cNvPr>
              <p:cNvPicPr/>
              <p:nvPr/>
            </p:nvPicPr>
            <p:blipFill>
              <a:blip r:embed="rId5"/>
              <a:stretch>
                <a:fillRect/>
              </a:stretch>
            </p:blipFill>
            <p:spPr>
              <a:xfrm>
                <a:off x="4262884" y="37834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4" name="Ink 13">
                <a:extLst>
                  <a:ext uri="{FF2B5EF4-FFF2-40B4-BE49-F238E27FC236}">
                    <a16:creationId xmlns:a16="http://schemas.microsoft.com/office/drawing/2014/main" id="{E1D17608-B3C4-CAF2-39F7-D64DFAA975FB}"/>
                  </a:ext>
                </a:extLst>
              </p14:cNvPr>
              <p14:cNvContentPartPr/>
              <p14:nvPr/>
            </p14:nvContentPartPr>
            <p14:xfrm>
              <a:off x="5186284" y="3522488"/>
              <a:ext cx="360" cy="360"/>
            </p14:xfrm>
          </p:contentPart>
        </mc:Choice>
        <mc:Fallback xmlns="">
          <p:pic>
            <p:nvPicPr>
              <p:cNvPr id="14" name="Ink 13">
                <a:extLst>
                  <a:ext uri="{FF2B5EF4-FFF2-40B4-BE49-F238E27FC236}">
                    <a16:creationId xmlns:a16="http://schemas.microsoft.com/office/drawing/2014/main" id="{E1D17608-B3C4-CAF2-39F7-D64DFAA975FB}"/>
                  </a:ext>
                </a:extLst>
              </p:cNvPr>
              <p:cNvPicPr/>
              <p:nvPr/>
            </p:nvPicPr>
            <p:blipFill>
              <a:blip r:embed="rId5"/>
              <a:stretch>
                <a:fillRect/>
              </a:stretch>
            </p:blipFill>
            <p:spPr>
              <a:xfrm>
                <a:off x="5177284" y="35134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5" name="Ink 14">
                <a:extLst>
                  <a:ext uri="{FF2B5EF4-FFF2-40B4-BE49-F238E27FC236}">
                    <a16:creationId xmlns:a16="http://schemas.microsoft.com/office/drawing/2014/main" id="{728D2991-6DE4-C084-5F45-8C344E8B52D9}"/>
                  </a:ext>
                </a:extLst>
              </p14:cNvPr>
              <p14:cNvContentPartPr/>
              <p14:nvPr/>
            </p14:nvContentPartPr>
            <p14:xfrm>
              <a:off x="5180524" y="3522488"/>
              <a:ext cx="6120" cy="21240"/>
            </p14:xfrm>
          </p:contentPart>
        </mc:Choice>
        <mc:Fallback xmlns="">
          <p:pic>
            <p:nvPicPr>
              <p:cNvPr id="15" name="Ink 14">
                <a:extLst>
                  <a:ext uri="{FF2B5EF4-FFF2-40B4-BE49-F238E27FC236}">
                    <a16:creationId xmlns:a16="http://schemas.microsoft.com/office/drawing/2014/main" id="{728D2991-6DE4-C084-5F45-8C344E8B52D9}"/>
                  </a:ext>
                </a:extLst>
              </p:cNvPr>
              <p:cNvPicPr/>
              <p:nvPr/>
            </p:nvPicPr>
            <p:blipFill>
              <a:blip r:embed="rId11"/>
              <a:stretch>
                <a:fillRect/>
              </a:stretch>
            </p:blipFill>
            <p:spPr>
              <a:xfrm>
                <a:off x="5171524" y="3513638"/>
                <a:ext cx="23760" cy="38586"/>
              </a:xfrm>
              <a:prstGeom prst="rect">
                <a:avLst/>
              </a:prstGeom>
            </p:spPr>
          </p:pic>
        </mc:Fallback>
      </mc:AlternateContent>
    </p:spTree>
    <p:extLst>
      <p:ext uri="{BB962C8B-B14F-4D97-AF65-F5344CB8AC3E}">
        <p14:creationId xmlns:p14="http://schemas.microsoft.com/office/powerpoint/2010/main" val="324565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123"/>
        <p:cNvGrpSpPr/>
        <p:nvPr/>
      </p:nvGrpSpPr>
      <p:grpSpPr>
        <a:xfrm>
          <a:off x="0" y="0"/>
          <a:ext cx="0" cy="0"/>
          <a:chOff x="0" y="0"/>
          <a:chExt cx="0" cy="0"/>
        </a:xfrm>
      </p:grpSpPr>
      <p:sp>
        <p:nvSpPr>
          <p:cNvPr id="124" name="Google Shape;124;p7"/>
          <p:cNvSpPr txBox="1">
            <a:spLocks noGrp="1"/>
          </p:cNvSpPr>
          <p:nvPr>
            <p:ph type="title"/>
          </p:nvPr>
        </p:nvSpPr>
        <p:spPr>
          <a:xfrm>
            <a:off x="838200" y="95611"/>
            <a:ext cx="10515600" cy="837839"/>
          </a:xfrm>
          <a:prstGeom prst="rect">
            <a:avLst/>
          </a:prstGeom>
          <a:noFill/>
          <a:ln>
            <a:noFill/>
          </a:ln>
        </p:spPr>
        <p:txBody>
          <a:bodyPr spcFirstLastPara="1" wrap="square" lIns="91425" tIns="45700" rIns="91425" bIns="45700" anchor="ctr" anchorCtr="0">
            <a:normAutofit fontScale="90000"/>
          </a:bodyPr>
          <a:lstStyle/>
          <a:p>
            <a:pPr lvl="0">
              <a:buSzPts val="4400"/>
            </a:pPr>
            <a:r>
              <a:rPr lang="en-US" dirty="0">
                <a:solidFill>
                  <a:schemeClr val="bg1"/>
                </a:solidFill>
              </a:rPr>
              <a:t>John 12  </a:t>
            </a:r>
            <a:r>
              <a:rPr lang="de-DE" i="1" dirty="0"/>
              <a:t>(</a:t>
            </a:r>
            <a:r>
              <a:rPr lang="de-DE" i="1" dirty="0">
                <a:solidFill>
                  <a:schemeClr val="bg1"/>
                </a:solidFill>
              </a:rPr>
              <a:t>Matthew 26:6–13; </a:t>
            </a:r>
            <a:br>
              <a:rPr lang="de-DE" i="1" dirty="0">
                <a:solidFill>
                  <a:schemeClr val="bg1"/>
                </a:solidFill>
              </a:rPr>
            </a:br>
            <a:r>
              <a:rPr lang="de-DE" i="1" dirty="0">
                <a:solidFill>
                  <a:schemeClr val="bg1"/>
                </a:solidFill>
              </a:rPr>
              <a:t>Mark 14:3–9; Luke 7:36–50</a:t>
            </a:r>
            <a:r>
              <a:rPr lang="de-DE" i="1" dirty="0"/>
              <a:t>)</a:t>
            </a:r>
            <a:endParaRPr dirty="0">
              <a:solidFill>
                <a:schemeClr val="bg1"/>
              </a:solidFill>
            </a:endParaRPr>
          </a:p>
        </p:txBody>
      </p:sp>
      <p:sp>
        <p:nvSpPr>
          <p:cNvPr id="125" name="Google Shape;125;p7"/>
          <p:cNvSpPr txBox="1">
            <a:spLocks noGrp="1"/>
          </p:cNvSpPr>
          <p:nvPr>
            <p:ph type="body" idx="1"/>
          </p:nvPr>
        </p:nvSpPr>
        <p:spPr>
          <a:xfrm>
            <a:off x="0" y="1238250"/>
            <a:ext cx="11353800" cy="5429250"/>
          </a:xfrm>
          <a:prstGeom prst="rect">
            <a:avLst/>
          </a:prstGeom>
          <a:noFill/>
          <a:ln>
            <a:noFill/>
          </a:ln>
        </p:spPr>
        <p:txBody>
          <a:bodyPr spcFirstLastPara="1" wrap="square" lIns="91425" tIns="45700" rIns="91425" bIns="45700" anchor="t" anchorCtr="0">
            <a:normAutofit lnSpcReduction="10000"/>
          </a:bodyPr>
          <a:lstStyle/>
          <a:p>
            <a:pPr marL="228600" lvl="0" indent="-50800" algn="l" rtl="0">
              <a:lnSpc>
                <a:spcPct val="90000"/>
              </a:lnSpc>
              <a:spcBef>
                <a:spcPts val="0"/>
              </a:spcBef>
              <a:spcAft>
                <a:spcPts val="0"/>
              </a:spcAft>
              <a:buClr>
                <a:schemeClr val="dk1"/>
              </a:buClr>
              <a:buSzPts val="2800"/>
              <a:buNone/>
            </a:pPr>
            <a:r>
              <a:rPr lang="en-US" sz="3500" dirty="0">
                <a:solidFill>
                  <a:schemeClr val="bg1"/>
                </a:solidFill>
              </a:rPr>
              <a:t>Mary anoints Jesus. </a:t>
            </a:r>
          </a:p>
          <a:p>
            <a:pPr marL="228600" lvl="0" indent="-50800" algn="l" rtl="0">
              <a:lnSpc>
                <a:spcPct val="90000"/>
              </a:lnSpc>
              <a:spcBef>
                <a:spcPts val="0"/>
              </a:spcBef>
              <a:spcAft>
                <a:spcPts val="0"/>
              </a:spcAft>
              <a:buClr>
                <a:schemeClr val="dk1"/>
              </a:buClr>
              <a:buSzPts val="2800"/>
              <a:buNone/>
            </a:pPr>
            <a:r>
              <a:rPr lang="en-US" sz="3500" dirty="0">
                <a:solidFill>
                  <a:schemeClr val="bg1"/>
                </a:solidFill>
              </a:rPr>
              <a:t>The triumphal entry/ feast of the </a:t>
            </a:r>
            <a:r>
              <a:rPr lang="en-US" sz="3500" dirty="0" err="1">
                <a:solidFill>
                  <a:schemeClr val="bg1"/>
                </a:solidFill>
              </a:rPr>
              <a:t>passover</a:t>
            </a:r>
            <a:endParaRPr lang="en-US" sz="3500" dirty="0">
              <a:solidFill>
                <a:schemeClr val="bg1"/>
              </a:solidFill>
            </a:endParaRPr>
          </a:p>
          <a:p>
            <a:pPr algn="just"/>
            <a:r>
              <a:rPr lang="en-US" sz="3500" b="1" i="0" u="none" strike="noStrike" dirty="0">
                <a:solidFill>
                  <a:schemeClr val="bg1"/>
                </a:solidFill>
                <a:effectLst/>
                <a:latin typeface="Roboto" panose="02000000000000000000" pitchFamily="2" charset="0"/>
                <a:hlinkClick r:id="rId3">
                  <a:extLst>
                    <a:ext uri="{A12FA001-AC4F-418D-AE19-62706E023703}">
                      <ahyp:hlinkClr xmlns:ahyp="http://schemas.microsoft.com/office/drawing/2018/hyperlinkcolor" val="tx"/>
                    </a:ext>
                  </a:extLst>
                </a:hlinkClick>
              </a:rPr>
              <a:t>20</a:t>
            </a:r>
            <a:r>
              <a:rPr lang="en-US" sz="3500" b="0" i="0" dirty="0">
                <a:solidFill>
                  <a:schemeClr val="bg1"/>
                </a:solidFill>
                <a:effectLst/>
                <a:latin typeface="Roboto" panose="02000000000000000000" pitchFamily="2" charset="0"/>
              </a:rPr>
              <a:t>Now there were some Greeks among those who went up to worship at the feast. They came to Philip,, and requested of him, “Sir, we want to see Jesus.” Philip relayed this appeal to Andrew, and both of them went and told Jesus.</a:t>
            </a:r>
          </a:p>
          <a:p>
            <a:pPr algn="just"/>
            <a:r>
              <a:rPr lang="en-US" sz="3500" b="1" i="0" u="none" strike="noStrike" dirty="0">
                <a:solidFill>
                  <a:schemeClr val="bg1"/>
                </a:solidFill>
                <a:effectLst/>
                <a:latin typeface="Roboto" panose="02000000000000000000" pitchFamily="2" charset="0"/>
                <a:hlinkClick r:id="rId4">
                  <a:extLst>
                    <a:ext uri="{A12FA001-AC4F-418D-AE19-62706E023703}">
                      <ahyp:hlinkClr xmlns:ahyp="http://schemas.microsoft.com/office/drawing/2018/hyperlinkcolor" val="tx"/>
                    </a:ext>
                  </a:extLst>
                </a:hlinkClick>
              </a:rPr>
              <a:t>23</a:t>
            </a:r>
            <a:r>
              <a:rPr lang="en-US" sz="3500" b="0" i="0" dirty="0">
                <a:solidFill>
                  <a:schemeClr val="bg1"/>
                </a:solidFill>
                <a:effectLst/>
                <a:latin typeface="Roboto" panose="02000000000000000000" pitchFamily="2" charset="0"/>
              </a:rPr>
              <a:t>But Jesus replied, “The hour has come </a:t>
            </a:r>
            <a:r>
              <a:rPr lang="en-US" sz="3500" b="0" i="0" u="sng" dirty="0">
                <a:solidFill>
                  <a:schemeClr val="bg1"/>
                </a:solidFill>
                <a:effectLst/>
                <a:latin typeface="Roboto" panose="02000000000000000000" pitchFamily="2" charset="0"/>
              </a:rPr>
              <a:t>for the Son of Man to be glorified</a:t>
            </a:r>
            <a:r>
              <a:rPr lang="en-US" sz="3500" b="0" i="0" dirty="0">
                <a:solidFill>
                  <a:schemeClr val="bg1"/>
                </a:solidFill>
                <a:effectLst/>
                <a:latin typeface="Roboto" panose="02000000000000000000" pitchFamily="2" charset="0"/>
              </a:rPr>
              <a:t>. Truly, truly, I tell you, unless a kernel of wheat falls to the ground and dies, it remains only a seed; but if it dies, it bears much fruit.</a:t>
            </a:r>
            <a:endParaRPr dirty="0"/>
          </a:p>
        </p:txBody>
      </p:sp>
      <mc:AlternateContent xmlns:mc="http://schemas.openxmlformats.org/markup-compatibility/2006">
        <mc:Choice xmlns:p14="http://schemas.microsoft.com/office/powerpoint/2010/main" Requires="p14">
          <p:contentPart p14:bwMode="auto" r:id="rId5">
            <p14:nvContentPartPr>
              <p14:cNvPr id="2" name="Ink 1">
                <a:extLst>
                  <a:ext uri="{FF2B5EF4-FFF2-40B4-BE49-F238E27FC236}">
                    <a16:creationId xmlns:a16="http://schemas.microsoft.com/office/drawing/2014/main" id="{393CDFD9-5EC0-BE26-F1B4-F354410A7F2A}"/>
                  </a:ext>
                </a:extLst>
              </p14:cNvPr>
              <p14:cNvContentPartPr/>
              <p14:nvPr/>
            </p14:nvContentPartPr>
            <p14:xfrm>
              <a:off x="11317704" y="6370448"/>
              <a:ext cx="360" cy="360"/>
            </p14:xfrm>
          </p:contentPart>
        </mc:Choice>
        <mc:Fallback>
          <p:pic>
            <p:nvPicPr>
              <p:cNvPr id="2" name="Ink 1">
                <a:extLst>
                  <a:ext uri="{FF2B5EF4-FFF2-40B4-BE49-F238E27FC236}">
                    <a16:creationId xmlns:a16="http://schemas.microsoft.com/office/drawing/2014/main" id="{393CDFD9-5EC0-BE26-F1B4-F354410A7F2A}"/>
                  </a:ext>
                </a:extLst>
              </p:cNvPr>
              <p:cNvPicPr/>
              <p:nvPr/>
            </p:nvPicPr>
            <p:blipFill>
              <a:blip r:embed="rId6"/>
              <a:stretch>
                <a:fillRect/>
              </a:stretch>
            </p:blipFill>
            <p:spPr>
              <a:xfrm>
                <a:off x="11308704" y="6361448"/>
                <a:ext cx="18000" cy="18000"/>
              </a:xfrm>
              <a:prstGeom prst="rect">
                <a:avLst/>
              </a:prstGeom>
            </p:spPr>
          </p:pic>
        </mc:Fallback>
      </mc:AlternateContent>
    </p:spTree>
    <p:extLst>
      <p:ext uri="{BB962C8B-B14F-4D97-AF65-F5344CB8AC3E}">
        <p14:creationId xmlns:p14="http://schemas.microsoft.com/office/powerpoint/2010/main" val="2011750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365125"/>
            <a:ext cx="10515600" cy="714167"/>
          </a:xfrm>
          <a:solidFill>
            <a:schemeClr val="tx1"/>
          </a:solidFill>
        </p:spPr>
        <p:txBody>
          <a:bodyPr/>
          <a:lstStyle/>
          <a:p>
            <a:r>
              <a:rPr lang="en-US" dirty="0">
                <a:solidFill>
                  <a:schemeClr val="bg1"/>
                </a:solidFill>
              </a:rPr>
              <a:t>Mark 8:31</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190501" y="914400"/>
            <a:ext cx="11531808" cy="5734049"/>
          </a:xfrm>
        </p:spPr>
        <p:txBody>
          <a:bodyPr>
            <a:normAutofit/>
          </a:bodyPr>
          <a:lstStyle/>
          <a:p>
            <a:pPr algn="just"/>
            <a:r>
              <a:rPr lang="en-US" sz="3500" b="1" i="0" u="none" strike="noStrike" dirty="0">
                <a:solidFill>
                  <a:schemeClr val="bg1"/>
                </a:solidFill>
                <a:effectLst/>
                <a:latin typeface="Roboto" panose="02000000000000000000" pitchFamily="2" charset="0"/>
                <a:hlinkClick r:id="rId2">
                  <a:extLst>
                    <a:ext uri="{A12FA001-AC4F-418D-AE19-62706E023703}">
                      <ahyp:hlinkClr xmlns:ahyp="http://schemas.microsoft.com/office/drawing/2018/hyperlinkcolor" val="tx"/>
                    </a:ext>
                  </a:extLst>
                </a:hlinkClick>
              </a:rPr>
              <a:t>36</a:t>
            </a:r>
            <a:r>
              <a:rPr lang="en-US" sz="3500" b="0" i="0" dirty="0">
                <a:solidFill>
                  <a:schemeClr val="bg1"/>
                </a:solidFill>
                <a:effectLst/>
                <a:latin typeface="Roboto" panose="02000000000000000000" pitchFamily="2" charset="0"/>
              </a:rPr>
              <a:t>What does it profit a man to gain the whole world, yet forfeit his soul? Or what can a man give in exchange for his soul? </a:t>
            </a:r>
            <a:endParaRPr lang="en-US" sz="3500" b="1" dirty="0">
              <a:solidFill>
                <a:schemeClr val="bg1"/>
              </a:solidFill>
              <a:latin typeface="Roboto" panose="02000000000000000000" pitchFamily="2" charset="0"/>
            </a:endParaRPr>
          </a:p>
          <a:p>
            <a:pPr algn="just"/>
            <a:r>
              <a:rPr lang="en-US" sz="3500" b="0" i="0" dirty="0">
                <a:solidFill>
                  <a:schemeClr val="bg1"/>
                </a:solidFill>
                <a:effectLst/>
                <a:latin typeface="Roboto" panose="02000000000000000000" pitchFamily="2" charset="0"/>
              </a:rPr>
              <a:t>If anyone is ashamed of Me and My words in this adulterous and sinful generation, the </a:t>
            </a:r>
            <a:r>
              <a:rPr lang="en-US" sz="3500" b="0" i="0" u="sng" dirty="0">
                <a:solidFill>
                  <a:schemeClr val="bg1"/>
                </a:solidFill>
                <a:effectLst/>
                <a:latin typeface="Roboto" panose="02000000000000000000" pitchFamily="2" charset="0"/>
              </a:rPr>
              <a:t>Son of Man </a:t>
            </a:r>
            <a:r>
              <a:rPr lang="en-US" sz="3500" b="0" i="0" dirty="0">
                <a:solidFill>
                  <a:schemeClr val="bg1"/>
                </a:solidFill>
                <a:effectLst/>
                <a:latin typeface="Roboto" panose="02000000000000000000" pitchFamily="2" charset="0"/>
              </a:rPr>
              <a:t>will also be ashamed of him when </a:t>
            </a:r>
            <a:r>
              <a:rPr lang="en-US" sz="3500" b="0" i="0" u="sng" dirty="0">
                <a:solidFill>
                  <a:schemeClr val="bg1"/>
                </a:solidFill>
                <a:effectLst/>
                <a:latin typeface="Roboto" panose="02000000000000000000" pitchFamily="2" charset="0"/>
              </a:rPr>
              <a:t>He comes in His Father’s </a:t>
            </a:r>
            <a:r>
              <a:rPr lang="en-US" sz="3200" b="0" i="0" u="sng" dirty="0">
                <a:solidFill>
                  <a:schemeClr val="bg1"/>
                </a:solidFill>
                <a:effectLst/>
                <a:latin typeface="Roboto" panose="02000000000000000000" pitchFamily="2" charset="0"/>
              </a:rPr>
              <a:t>glory with the holy angels</a:t>
            </a:r>
            <a:r>
              <a:rPr lang="en-US" sz="3200" b="0" i="0" dirty="0">
                <a:solidFill>
                  <a:schemeClr val="bg1"/>
                </a:solidFill>
                <a:effectLst/>
                <a:latin typeface="Roboto" panose="02000000000000000000" pitchFamily="2" charset="0"/>
              </a:rPr>
              <a:t>.”</a:t>
            </a:r>
          </a:p>
        </p:txBody>
      </p:sp>
      <p:grpSp>
        <p:nvGrpSpPr>
          <p:cNvPr id="11" name="Group 10">
            <a:extLst>
              <a:ext uri="{FF2B5EF4-FFF2-40B4-BE49-F238E27FC236}">
                <a16:creationId xmlns:a16="http://schemas.microsoft.com/office/drawing/2014/main" id="{BB70D3D1-0AD8-F6D8-BDCA-54150ADAE6F7}"/>
              </a:ext>
            </a:extLst>
          </p:cNvPr>
          <p:cNvGrpSpPr/>
          <p:nvPr/>
        </p:nvGrpSpPr>
        <p:grpSpPr>
          <a:xfrm>
            <a:off x="2763124" y="2263568"/>
            <a:ext cx="294840" cy="129960"/>
            <a:chOff x="2763124" y="2263568"/>
            <a:chExt cx="294840" cy="129960"/>
          </a:xfrm>
        </p:grpSpPr>
        <mc:AlternateContent xmlns:mc="http://schemas.openxmlformats.org/markup-compatibility/2006">
          <mc:Choice xmlns:p14="http://schemas.microsoft.com/office/powerpoint/2010/main" Requires="p14">
            <p:contentPart p14:bwMode="auto" r:id="rId3">
              <p14:nvContentPartPr>
                <p14:cNvPr id="9" name="Ink 8">
                  <a:extLst>
                    <a:ext uri="{FF2B5EF4-FFF2-40B4-BE49-F238E27FC236}">
                      <a16:creationId xmlns:a16="http://schemas.microsoft.com/office/drawing/2014/main" id="{7F5E7DCB-2AE0-1D62-6AE0-20E4286F3B43}"/>
                    </a:ext>
                  </a:extLst>
                </p14:cNvPr>
                <p14:cNvContentPartPr/>
                <p14:nvPr/>
              </p14:nvContentPartPr>
              <p14:xfrm>
                <a:off x="3057604" y="2353568"/>
                <a:ext cx="360" cy="360"/>
              </p14:xfrm>
            </p:contentPart>
          </mc:Choice>
          <mc:Fallback>
            <p:pic>
              <p:nvPicPr>
                <p:cNvPr id="9" name="Ink 8">
                  <a:extLst>
                    <a:ext uri="{FF2B5EF4-FFF2-40B4-BE49-F238E27FC236}">
                      <a16:creationId xmlns:a16="http://schemas.microsoft.com/office/drawing/2014/main" id="{7F5E7DCB-2AE0-1D62-6AE0-20E4286F3B43}"/>
                    </a:ext>
                  </a:extLst>
                </p:cNvPr>
                <p:cNvPicPr/>
                <p:nvPr/>
              </p:nvPicPr>
              <p:blipFill>
                <a:blip r:embed="rId4"/>
                <a:stretch>
                  <a:fillRect/>
                </a:stretch>
              </p:blipFill>
              <p:spPr>
                <a:xfrm>
                  <a:off x="3048604" y="234456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10" name="Ink 9">
                  <a:extLst>
                    <a:ext uri="{FF2B5EF4-FFF2-40B4-BE49-F238E27FC236}">
                      <a16:creationId xmlns:a16="http://schemas.microsoft.com/office/drawing/2014/main" id="{035194AD-6F1D-307B-9A97-0E5D996076EB}"/>
                    </a:ext>
                  </a:extLst>
                </p14:cNvPr>
                <p14:cNvContentPartPr/>
                <p14:nvPr/>
              </p14:nvContentPartPr>
              <p14:xfrm>
                <a:off x="2763124" y="2263568"/>
                <a:ext cx="234720" cy="129960"/>
              </p14:xfrm>
            </p:contentPart>
          </mc:Choice>
          <mc:Fallback>
            <p:pic>
              <p:nvPicPr>
                <p:cNvPr id="10" name="Ink 9">
                  <a:extLst>
                    <a:ext uri="{FF2B5EF4-FFF2-40B4-BE49-F238E27FC236}">
                      <a16:creationId xmlns:a16="http://schemas.microsoft.com/office/drawing/2014/main" id="{035194AD-6F1D-307B-9A97-0E5D996076EB}"/>
                    </a:ext>
                  </a:extLst>
                </p:cNvPr>
                <p:cNvPicPr/>
                <p:nvPr/>
              </p:nvPicPr>
              <p:blipFill>
                <a:blip r:embed="rId6"/>
                <a:stretch>
                  <a:fillRect/>
                </a:stretch>
              </p:blipFill>
              <p:spPr>
                <a:xfrm>
                  <a:off x="2754124" y="2254568"/>
                  <a:ext cx="252360" cy="1476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7">
            <p14:nvContentPartPr>
              <p14:cNvPr id="12" name="Ink 11">
                <a:extLst>
                  <a:ext uri="{FF2B5EF4-FFF2-40B4-BE49-F238E27FC236}">
                    <a16:creationId xmlns:a16="http://schemas.microsoft.com/office/drawing/2014/main" id="{42338601-2041-AFB5-4645-3248A7270AA3}"/>
                  </a:ext>
                </a:extLst>
              </p14:cNvPr>
              <p14:cNvContentPartPr/>
              <p14:nvPr/>
            </p14:nvContentPartPr>
            <p14:xfrm>
              <a:off x="4271884" y="3792488"/>
              <a:ext cx="360" cy="360"/>
            </p14:xfrm>
          </p:contentPart>
        </mc:Choice>
        <mc:Fallback>
          <p:pic>
            <p:nvPicPr>
              <p:cNvPr id="12" name="Ink 11">
                <a:extLst>
                  <a:ext uri="{FF2B5EF4-FFF2-40B4-BE49-F238E27FC236}">
                    <a16:creationId xmlns:a16="http://schemas.microsoft.com/office/drawing/2014/main" id="{42338601-2041-AFB5-4645-3248A7270AA3}"/>
                  </a:ext>
                </a:extLst>
              </p:cNvPr>
              <p:cNvPicPr/>
              <p:nvPr/>
            </p:nvPicPr>
            <p:blipFill>
              <a:blip r:embed="rId4"/>
              <a:stretch>
                <a:fillRect/>
              </a:stretch>
            </p:blipFill>
            <p:spPr>
              <a:xfrm>
                <a:off x="4262884" y="37834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4" name="Ink 13">
                <a:extLst>
                  <a:ext uri="{FF2B5EF4-FFF2-40B4-BE49-F238E27FC236}">
                    <a16:creationId xmlns:a16="http://schemas.microsoft.com/office/drawing/2014/main" id="{E1D17608-B3C4-CAF2-39F7-D64DFAA975FB}"/>
                  </a:ext>
                </a:extLst>
              </p14:cNvPr>
              <p14:cNvContentPartPr/>
              <p14:nvPr/>
            </p14:nvContentPartPr>
            <p14:xfrm>
              <a:off x="5186284" y="3522488"/>
              <a:ext cx="360" cy="360"/>
            </p14:xfrm>
          </p:contentPart>
        </mc:Choice>
        <mc:Fallback>
          <p:pic>
            <p:nvPicPr>
              <p:cNvPr id="14" name="Ink 13">
                <a:extLst>
                  <a:ext uri="{FF2B5EF4-FFF2-40B4-BE49-F238E27FC236}">
                    <a16:creationId xmlns:a16="http://schemas.microsoft.com/office/drawing/2014/main" id="{E1D17608-B3C4-CAF2-39F7-D64DFAA975FB}"/>
                  </a:ext>
                </a:extLst>
              </p:cNvPr>
              <p:cNvPicPr/>
              <p:nvPr/>
            </p:nvPicPr>
            <p:blipFill>
              <a:blip r:embed="rId4"/>
              <a:stretch>
                <a:fillRect/>
              </a:stretch>
            </p:blipFill>
            <p:spPr>
              <a:xfrm>
                <a:off x="5177284" y="35134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5" name="Ink 14">
                <a:extLst>
                  <a:ext uri="{FF2B5EF4-FFF2-40B4-BE49-F238E27FC236}">
                    <a16:creationId xmlns:a16="http://schemas.microsoft.com/office/drawing/2014/main" id="{728D2991-6DE4-C084-5F45-8C344E8B52D9}"/>
                  </a:ext>
                </a:extLst>
              </p14:cNvPr>
              <p14:cNvContentPartPr/>
              <p14:nvPr/>
            </p14:nvContentPartPr>
            <p14:xfrm>
              <a:off x="5180524" y="3522488"/>
              <a:ext cx="6120" cy="21240"/>
            </p14:xfrm>
          </p:contentPart>
        </mc:Choice>
        <mc:Fallback>
          <p:pic>
            <p:nvPicPr>
              <p:cNvPr id="15" name="Ink 14">
                <a:extLst>
                  <a:ext uri="{FF2B5EF4-FFF2-40B4-BE49-F238E27FC236}">
                    <a16:creationId xmlns:a16="http://schemas.microsoft.com/office/drawing/2014/main" id="{728D2991-6DE4-C084-5F45-8C344E8B52D9}"/>
                  </a:ext>
                </a:extLst>
              </p:cNvPr>
              <p:cNvPicPr/>
              <p:nvPr/>
            </p:nvPicPr>
            <p:blipFill>
              <a:blip r:embed="rId10"/>
              <a:stretch>
                <a:fillRect/>
              </a:stretch>
            </p:blipFill>
            <p:spPr>
              <a:xfrm>
                <a:off x="5171524" y="3513638"/>
                <a:ext cx="23760" cy="38586"/>
              </a:xfrm>
              <a:prstGeom prst="rect">
                <a:avLst/>
              </a:prstGeom>
            </p:spPr>
          </p:pic>
        </mc:Fallback>
      </mc:AlternateContent>
    </p:spTree>
    <p:extLst>
      <p:ext uri="{BB962C8B-B14F-4D97-AF65-F5344CB8AC3E}">
        <p14:creationId xmlns:p14="http://schemas.microsoft.com/office/powerpoint/2010/main" val="694778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4AB30-3C55-B84F-7287-2A323517B876}"/>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D38E07AE-B442-26BE-7DBC-8C7EC89889C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380681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365125"/>
            <a:ext cx="10515600" cy="714167"/>
          </a:xfrm>
          <a:solidFill>
            <a:schemeClr val="tx1"/>
          </a:solidFill>
        </p:spPr>
        <p:txBody>
          <a:bodyPr>
            <a:normAutofit fontScale="90000"/>
          </a:bodyPr>
          <a:lstStyle/>
          <a:p>
            <a:r>
              <a:rPr lang="en-US" sz="4000" i="1" dirty="0">
                <a:solidFill>
                  <a:schemeClr val="bg1"/>
                </a:solidFill>
              </a:rPr>
              <a:t>Matthew 26:57    Mark 14:53–65;   </a:t>
            </a:r>
            <a:br>
              <a:rPr lang="en-US" sz="4000" i="1" dirty="0">
                <a:solidFill>
                  <a:schemeClr val="bg1"/>
                </a:solidFill>
              </a:rPr>
            </a:br>
            <a:r>
              <a:rPr lang="en-US" sz="4000" i="1" dirty="0">
                <a:solidFill>
                  <a:schemeClr val="bg1"/>
                </a:solidFill>
              </a:rPr>
              <a:t>Luke 22:66-71; John 18:19–24</a:t>
            </a:r>
            <a:r>
              <a:rPr lang="en-US" i="1" dirty="0"/>
              <a:t>)</a:t>
            </a:r>
            <a:endParaRPr lang="en-US" dirty="0">
              <a:solidFill>
                <a:schemeClr val="bg1"/>
              </a:solidFill>
            </a:endParaRP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99213"/>
            <a:ext cx="11257613" cy="4977750"/>
          </a:xfrm>
        </p:spPr>
        <p:txBody>
          <a:bodyPr>
            <a:normAutofit/>
          </a:bodyPr>
          <a:lstStyle/>
          <a:p>
            <a:r>
              <a:rPr lang="en-US" sz="4000" dirty="0">
                <a:solidFill>
                  <a:schemeClr val="bg1"/>
                </a:solidFill>
              </a:rPr>
              <a:t>Those who had arrested Jesus led Him away to the house of Caiaphas the high priest, where the scribes and elders had gathered. </a:t>
            </a:r>
          </a:p>
          <a:p>
            <a:r>
              <a:rPr lang="en-US" sz="4000" dirty="0">
                <a:solidFill>
                  <a:schemeClr val="bg1"/>
                </a:solidFill>
              </a:rPr>
              <a:t>Now the chief priests and the whole Sanhedrin were seeking false testimony against Jesus in order to put Him to death. But they did not find any, though many false witnesses came forward.</a:t>
            </a:r>
          </a:p>
          <a:p>
            <a:pPr algn="just"/>
            <a:endParaRPr lang="en-US" sz="4000" dirty="0"/>
          </a:p>
        </p:txBody>
      </p:sp>
      <p:grpSp>
        <p:nvGrpSpPr>
          <p:cNvPr id="11" name="Group 10">
            <a:extLst>
              <a:ext uri="{FF2B5EF4-FFF2-40B4-BE49-F238E27FC236}">
                <a16:creationId xmlns:a16="http://schemas.microsoft.com/office/drawing/2014/main" id="{BB70D3D1-0AD8-F6D8-BDCA-54150ADAE6F7}"/>
              </a:ext>
            </a:extLst>
          </p:cNvPr>
          <p:cNvGrpSpPr/>
          <p:nvPr/>
        </p:nvGrpSpPr>
        <p:grpSpPr>
          <a:xfrm>
            <a:off x="2763124" y="2263568"/>
            <a:ext cx="294840" cy="129960"/>
            <a:chOff x="2763124" y="2263568"/>
            <a:chExt cx="294840" cy="129960"/>
          </a:xfrm>
        </p:grpSpPr>
        <mc:AlternateContent xmlns:mc="http://schemas.openxmlformats.org/markup-compatibility/2006" xmlns:p14="http://schemas.microsoft.com/office/powerpoint/2010/main">
          <mc:Choice Requires="p14">
            <p:contentPart p14:bwMode="auto" r:id="rId2">
              <p14:nvContentPartPr>
                <p14:cNvPr id="9" name="Ink 8">
                  <a:extLst>
                    <a:ext uri="{FF2B5EF4-FFF2-40B4-BE49-F238E27FC236}">
                      <a16:creationId xmlns:a16="http://schemas.microsoft.com/office/drawing/2014/main" id="{7F5E7DCB-2AE0-1D62-6AE0-20E4286F3B43}"/>
                    </a:ext>
                  </a:extLst>
                </p14:cNvPr>
                <p14:cNvContentPartPr/>
                <p14:nvPr/>
              </p14:nvContentPartPr>
              <p14:xfrm>
                <a:off x="3057604" y="2353568"/>
                <a:ext cx="360" cy="360"/>
              </p14:xfrm>
            </p:contentPart>
          </mc:Choice>
          <mc:Fallback xmlns="">
            <p:pic>
              <p:nvPicPr>
                <p:cNvPr id="9" name="Ink 8">
                  <a:extLst>
                    <a:ext uri="{FF2B5EF4-FFF2-40B4-BE49-F238E27FC236}">
                      <a16:creationId xmlns:a16="http://schemas.microsoft.com/office/drawing/2014/main" id="{7F5E7DCB-2AE0-1D62-6AE0-20E4286F3B43}"/>
                    </a:ext>
                  </a:extLst>
                </p:cNvPr>
                <p:cNvPicPr/>
                <p:nvPr/>
              </p:nvPicPr>
              <p:blipFill>
                <a:blip r:embed="rId5"/>
                <a:stretch>
                  <a:fillRect/>
                </a:stretch>
              </p:blipFill>
              <p:spPr>
                <a:xfrm>
                  <a:off x="3048964" y="234456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 name="Ink 9">
                  <a:extLst>
                    <a:ext uri="{FF2B5EF4-FFF2-40B4-BE49-F238E27FC236}">
                      <a16:creationId xmlns:a16="http://schemas.microsoft.com/office/drawing/2014/main" id="{035194AD-6F1D-307B-9A97-0E5D996076EB}"/>
                    </a:ext>
                  </a:extLst>
                </p14:cNvPr>
                <p14:cNvContentPartPr/>
                <p14:nvPr/>
              </p14:nvContentPartPr>
              <p14:xfrm>
                <a:off x="2763124" y="2263568"/>
                <a:ext cx="234720" cy="129960"/>
              </p14:xfrm>
            </p:contentPart>
          </mc:Choice>
          <mc:Fallback xmlns="">
            <p:pic>
              <p:nvPicPr>
                <p:cNvPr id="10" name="Ink 9">
                  <a:extLst>
                    <a:ext uri="{FF2B5EF4-FFF2-40B4-BE49-F238E27FC236}">
                      <a16:creationId xmlns:a16="http://schemas.microsoft.com/office/drawing/2014/main" id="{035194AD-6F1D-307B-9A97-0E5D996076EB}"/>
                    </a:ext>
                  </a:extLst>
                </p:cNvPr>
                <p:cNvPicPr/>
                <p:nvPr/>
              </p:nvPicPr>
              <p:blipFill>
                <a:blip r:embed="rId7"/>
                <a:stretch>
                  <a:fillRect/>
                </a:stretch>
              </p:blipFill>
              <p:spPr>
                <a:xfrm>
                  <a:off x="2754484" y="2254568"/>
                  <a:ext cx="252360" cy="1476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8">
            <p14:nvContentPartPr>
              <p14:cNvPr id="12" name="Ink 11">
                <a:extLst>
                  <a:ext uri="{FF2B5EF4-FFF2-40B4-BE49-F238E27FC236}">
                    <a16:creationId xmlns:a16="http://schemas.microsoft.com/office/drawing/2014/main" id="{42338601-2041-AFB5-4645-3248A7270AA3}"/>
                  </a:ext>
                </a:extLst>
              </p14:cNvPr>
              <p14:cNvContentPartPr/>
              <p14:nvPr/>
            </p14:nvContentPartPr>
            <p14:xfrm>
              <a:off x="4271884" y="3792488"/>
              <a:ext cx="360" cy="360"/>
            </p14:xfrm>
          </p:contentPart>
        </mc:Choice>
        <mc:Fallback xmlns="">
          <p:pic>
            <p:nvPicPr>
              <p:cNvPr id="12" name="Ink 11">
                <a:extLst>
                  <a:ext uri="{FF2B5EF4-FFF2-40B4-BE49-F238E27FC236}">
                    <a16:creationId xmlns:a16="http://schemas.microsoft.com/office/drawing/2014/main" id="{42338601-2041-AFB5-4645-3248A7270AA3}"/>
                  </a:ext>
                </a:extLst>
              </p:cNvPr>
              <p:cNvPicPr/>
              <p:nvPr/>
            </p:nvPicPr>
            <p:blipFill>
              <a:blip r:embed="rId5"/>
              <a:stretch>
                <a:fillRect/>
              </a:stretch>
            </p:blipFill>
            <p:spPr>
              <a:xfrm>
                <a:off x="4262884" y="378384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4" name="Ink 13">
                <a:extLst>
                  <a:ext uri="{FF2B5EF4-FFF2-40B4-BE49-F238E27FC236}">
                    <a16:creationId xmlns:a16="http://schemas.microsoft.com/office/drawing/2014/main" id="{E1D17608-B3C4-CAF2-39F7-D64DFAA975FB}"/>
                  </a:ext>
                </a:extLst>
              </p14:cNvPr>
              <p14:cNvContentPartPr/>
              <p14:nvPr/>
            </p14:nvContentPartPr>
            <p14:xfrm>
              <a:off x="5186284" y="3522488"/>
              <a:ext cx="360" cy="360"/>
            </p14:xfrm>
          </p:contentPart>
        </mc:Choice>
        <mc:Fallback xmlns="">
          <p:pic>
            <p:nvPicPr>
              <p:cNvPr id="14" name="Ink 13">
                <a:extLst>
                  <a:ext uri="{FF2B5EF4-FFF2-40B4-BE49-F238E27FC236}">
                    <a16:creationId xmlns:a16="http://schemas.microsoft.com/office/drawing/2014/main" id="{E1D17608-B3C4-CAF2-39F7-D64DFAA975FB}"/>
                  </a:ext>
                </a:extLst>
              </p:cNvPr>
              <p:cNvPicPr/>
              <p:nvPr/>
            </p:nvPicPr>
            <p:blipFill>
              <a:blip r:embed="rId5"/>
              <a:stretch>
                <a:fillRect/>
              </a:stretch>
            </p:blipFill>
            <p:spPr>
              <a:xfrm>
                <a:off x="5177284" y="35134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5" name="Ink 14">
                <a:extLst>
                  <a:ext uri="{FF2B5EF4-FFF2-40B4-BE49-F238E27FC236}">
                    <a16:creationId xmlns:a16="http://schemas.microsoft.com/office/drawing/2014/main" id="{728D2991-6DE4-C084-5F45-8C344E8B52D9}"/>
                  </a:ext>
                </a:extLst>
              </p14:cNvPr>
              <p14:cNvContentPartPr/>
              <p14:nvPr/>
            </p14:nvContentPartPr>
            <p14:xfrm>
              <a:off x="5180524" y="3522488"/>
              <a:ext cx="6120" cy="21240"/>
            </p14:xfrm>
          </p:contentPart>
        </mc:Choice>
        <mc:Fallback xmlns="">
          <p:pic>
            <p:nvPicPr>
              <p:cNvPr id="15" name="Ink 14">
                <a:extLst>
                  <a:ext uri="{FF2B5EF4-FFF2-40B4-BE49-F238E27FC236}">
                    <a16:creationId xmlns:a16="http://schemas.microsoft.com/office/drawing/2014/main" id="{728D2991-6DE4-C084-5F45-8C344E8B52D9}"/>
                  </a:ext>
                </a:extLst>
              </p:cNvPr>
              <p:cNvPicPr/>
              <p:nvPr/>
            </p:nvPicPr>
            <p:blipFill>
              <a:blip r:embed="rId11"/>
              <a:stretch>
                <a:fillRect/>
              </a:stretch>
            </p:blipFill>
            <p:spPr>
              <a:xfrm>
                <a:off x="5171524" y="3513488"/>
                <a:ext cx="23760" cy="38880"/>
              </a:xfrm>
              <a:prstGeom prst="rect">
                <a:avLst/>
              </a:prstGeom>
            </p:spPr>
          </p:pic>
        </mc:Fallback>
      </mc:AlternateContent>
    </p:spTree>
    <p:extLst>
      <p:ext uri="{BB962C8B-B14F-4D97-AF65-F5344CB8AC3E}">
        <p14:creationId xmlns:p14="http://schemas.microsoft.com/office/powerpoint/2010/main" val="1506278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7193" y="365125"/>
            <a:ext cx="11257613" cy="6127749"/>
          </a:xfrm>
        </p:spPr>
        <p:txBody>
          <a:bodyPr>
            <a:normAutofit/>
          </a:bodyPr>
          <a:lstStyle/>
          <a:p>
            <a:pPr algn="just"/>
            <a:r>
              <a:rPr lang="en-US" sz="3600" dirty="0">
                <a:solidFill>
                  <a:schemeClr val="bg1"/>
                </a:solidFill>
                <a:latin typeface="Roboto" panose="02000000000000000000" pitchFamily="2" charset="0"/>
              </a:rPr>
              <a:t>Meanwhile, the high priest questioned Jesus about His disciples and His teaching.</a:t>
            </a:r>
          </a:p>
          <a:p>
            <a:pPr algn="just"/>
            <a:r>
              <a:rPr lang="en-US" sz="3600" dirty="0">
                <a:solidFill>
                  <a:schemeClr val="bg1"/>
                </a:solidFill>
                <a:latin typeface="Roboto" panose="02000000000000000000" pitchFamily="2" charset="0"/>
              </a:rPr>
              <a:t>“I have spoken openly to the world,” Jesus answered. “I always taught in the synagogues and at the temple, where all the Jews come together. I said nothing in secret. Why are you asking Me? Ask those who heard My message. Surely they know what I said.”</a:t>
            </a:r>
          </a:p>
          <a:p>
            <a:br>
              <a:rPr lang="en-US" dirty="0">
                <a:solidFill>
                  <a:schemeClr val="bg1"/>
                </a:solidFill>
              </a:rPr>
            </a:br>
            <a:endParaRPr lang="en-US" dirty="0">
              <a:solidFill>
                <a:schemeClr val="bg1"/>
              </a:solidFill>
            </a:endParaRPr>
          </a:p>
        </p:txBody>
      </p:sp>
      <p:grpSp>
        <p:nvGrpSpPr>
          <p:cNvPr id="11" name="Group 10">
            <a:extLst>
              <a:ext uri="{FF2B5EF4-FFF2-40B4-BE49-F238E27FC236}">
                <a16:creationId xmlns:a16="http://schemas.microsoft.com/office/drawing/2014/main" id="{BB70D3D1-0AD8-F6D8-BDCA-54150ADAE6F7}"/>
              </a:ext>
            </a:extLst>
          </p:cNvPr>
          <p:cNvGrpSpPr/>
          <p:nvPr/>
        </p:nvGrpSpPr>
        <p:grpSpPr>
          <a:xfrm>
            <a:off x="2763124" y="2263568"/>
            <a:ext cx="294840" cy="129960"/>
            <a:chOff x="2763124" y="2263568"/>
            <a:chExt cx="294840" cy="129960"/>
          </a:xfrm>
        </p:grpSpPr>
        <mc:AlternateContent xmlns:mc="http://schemas.openxmlformats.org/markup-compatibility/2006" xmlns:p14="http://schemas.microsoft.com/office/powerpoint/2010/main">
          <mc:Choice Requires="p14">
            <p:contentPart p14:bwMode="auto" r:id="rId2">
              <p14:nvContentPartPr>
                <p14:cNvPr id="9" name="Ink 8">
                  <a:extLst>
                    <a:ext uri="{FF2B5EF4-FFF2-40B4-BE49-F238E27FC236}">
                      <a16:creationId xmlns:a16="http://schemas.microsoft.com/office/drawing/2014/main" id="{7F5E7DCB-2AE0-1D62-6AE0-20E4286F3B43}"/>
                    </a:ext>
                  </a:extLst>
                </p14:cNvPr>
                <p14:cNvContentPartPr/>
                <p14:nvPr/>
              </p14:nvContentPartPr>
              <p14:xfrm>
                <a:off x="3057604" y="2353568"/>
                <a:ext cx="360" cy="360"/>
              </p14:xfrm>
            </p:contentPart>
          </mc:Choice>
          <mc:Fallback xmlns="">
            <p:pic>
              <p:nvPicPr>
                <p:cNvPr id="9" name="Ink 8">
                  <a:extLst>
                    <a:ext uri="{FF2B5EF4-FFF2-40B4-BE49-F238E27FC236}">
                      <a16:creationId xmlns:a16="http://schemas.microsoft.com/office/drawing/2014/main" id="{7F5E7DCB-2AE0-1D62-6AE0-20E4286F3B43}"/>
                    </a:ext>
                  </a:extLst>
                </p:cNvPr>
                <p:cNvPicPr/>
                <p:nvPr/>
              </p:nvPicPr>
              <p:blipFill>
                <a:blip r:embed="rId3"/>
                <a:stretch>
                  <a:fillRect/>
                </a:stretch>
              </p:blipFill>
              <p:spPr>
                <a:xfrm>
                  <a:off x="3048604" y="234456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0" name="Ink 9">
                  <a:extLst>
                    <a:ext uri="{FF2B5EF4-FFF2-40B4-BE49-F238E27FC236}">
                      <a16:creationId xmlns:a16="http://schemas.microsoft.com/office/drawing/2014/main" id="{035194AD-6F1D-307B-9A97-0E5D996076EB}"/>
                    </a:ext>
                  </a:extLst>
                </p14:cNvPr>
                <p14:cNvContentPartPr/>
                <p14:nvPr/>
              </p14:nvContentPartPr>
              <p14:xfrm>
                <a:off x="2763124" y="2263568"/>
                <a:ext cx="234720" cy="129960"/>
              </p14:xfrm>
            </p:contentPart>
          </mc:Choice>
          <mc:Fallback xmlns="">
            <p:pic>
              <p:nvPicPr>
                <p:cNvPr id="10" name="Ink 9">
                  <a:extLst>
                    <a:ext uri="{FF2B5EF4-FFF2-40B4-BE49-F238E27FC236}">
                      <a16:creationId xmlns:a16="http://schemas.microsoft.com/office/drawing/2014/main" id="{035194AD-6F1D-307B-9A97-0E5D996076EB}"/>
                    </a:ext>
                  </a:extLst>
                </p:cNvPr>
                <p:cNvPicPr/>
                <p:nvPr/>
              </p:nvPicPr>
              <p:blipFill>
                <a:blip r:embed="rId5"/>
                <a:stretch>
                  <a:fillRect/>
                </a:stretch>
              </p:blipFill>
              <p:spPr>
                <a:xfrm>
                  <a:off x="2754124" y="2254568"/>
                  <a:ext cx="252360" cy="1476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6">
            <p14:nvContentPartPr>
              <p14:cNvPr id="12" name="Ink 11">
                <a:extLst>
                  <a:ext uri="{FF2B5EF4-FFF2-40B4-BE49-F238E27FC236}">
                    <a16:creationId xmlns:a16="http://schemas.microsoft.com/office/drawing/2014/main" id="{42338601-2041-AFB5-4645-3248A7270AA3}"/>
                  </a:ext>
                </a:extLst>
              </p14:cNvPr>
              <p14:cNvContentPartPr/>
              <p14:nvPr/>
            </p14:nvContentPartPr>
            <p14:xfrm>
              <a:off x="4271884" y="3792488"/>
              <a:ext cx="360" cy="360"/>
            </p14:xfrm>
          </p:contentPart>
        </mc:Choice>
        <mc:Fallback xmlns="">
          <p:pic>
            <p:nvPicPr>
              <p:cNvPr id="12" name="Ink 11">
                <a:extLst>
                  <a:ext uri="{FF2B5EF4-FFF2-40B4-BE49-F238E27FC236}">
                    <a16:creationId xmlns:a16="http://schemas.microsoft.com/office/drawing/2014/main" id="{42338601-2041-AFB5-4645-3248A7270AA3}"/>
                  </a:ext>
                </a:extLst>
              </p:cNvPr>
              <p:cNvPicPr/>
              <p:nvPr/>
            </p:nvPicPr>
            <p:blipFill>
              <a:blip r:embed="rId3"/>
              <a:stretch>
                <a:fillRect/>
              </a:stretch>
            </p:blipFill>
            <p:spPr>
              <a:xfrm>
                <a:off x="4262884" y="37834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4" name="Ink 13">
                <a:extLst>
                  <a:ext uri="{FF2B5EF4-FFF2-40B4-BE49-F238E27FC236}">
                    <a16:creationId xmlns:a16="http://schemas.microsoft.com/office/drawing/2014/main" id="{E1D17608-B3C4-CAF2-39F7-D64DFAA975FB}"/>
                  </a:ext>
                </a:extLst>
              </p14:cNvPr>
              <p14:cNvContentPartPr/>
              <p14:nvPr/>
            </p14:nvContentPartPr>
            <p14:xfrm>
              <a:off x="5186284" y="3522488"/>
              <a:ext cx="360" cy="360"/>
            </p14:xfrm>
          </p:contentPart>
        </mc:Choice>
        <mc:Fallback xmlns="">
          <p:pic>
            <p:nvPicPr>
              <p:cNvPr id="14" name="Ink 13">
                <a:extLst>
                  <a:ext uri="{FF2B5EF4-FFF2-40B4-BE49-F238E27FC236}">
                    <a16:creationId xmlns:a16="http://schemas.microsoft.com/office/drawing/2014/main" id="{E1D17608-B3C4-CAF2-39F7-D64DFAA975FB}"/>
                  </a:ext>
                </a:extLst>
              </p:cNvPr>
              <p:cNvPicPr/>
              <p:nvPr/>
            </p:nvPicPr>
            <p:blipFill>
              <a:blip r:embed="rId3"/>
              <a:stretch>
                <a:fillRect/>
              </a:stretch>
            </p:blipFill>
            <p:spPr>
              <a:xfrm>
                <a:off x="5177284" y="35134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5" name="Ink 14">
                <a:extLst>
                  <a:ext uri="{FF2B5EF4-FFF2-40B4-BE49-F238E27FC236}">
                    <a16:creationId xmlns:a16="http://schemas.microsoft.com/office/drawing/2014/main" id="{728D2991-6DE4-C084-5F45-8C344E8B52D9}"/>
                  </a:ext>
                </a:extLst>
              </p14:cNvPr>
              <p14:cNvContentPartPr/>
              <p14:nvPr/>
            </p14:nvContentPartPr>
            <p14:xfrm>
              <a:off x="5180524" y="3522488"/>
              <a:ext cx="6120" cy="21240"/>
            </p14:xfrm>
          </p:contentPart>
        </mc:Choice>
        <mc:Fallback xmlns="">
          <p:pic>
            <p:nvPicPr>
              <p:cNvPr id="15" name="Ink 14">
                <a:extLst>
                  <a:ext uri="{FF2B5EF4-FFF2-40B4-BE49-F238E27FC236}">
                    <a16:creationId xmlns:a16="http://schemas.microsoft.com/office/drawing/2014/main" id="{728D2991-6DE4-C084-5F45-8C344E8B52D9}"/>
                  </a:ext>
                </a:extLst>
              </p:cNvPr>
              <p:cNvPicPr/>
              <p:nvPr/>
            </p:nvPicPr>
            <p:blipFill>
              <a:blip r:embed="rId9"/>
              <a:stretch>
                <a:fillRect/>
              </a:stretch>
            </p:blipFill>
            <p:spPr>
              <a:xfrm>
                <a:off x="5171524" y="3513638"/>
                <a:ext cx="23760" cy="38586"/>
              </a:xfrm>
              <a:prstGeom prst="rect">
                <a:avLst/>
              </a:prstGeom>
            </p:spPr>
          </p:pic>
        </mc:Fallback>
      </mc:AlternateContent>
    </p:spTree>
    <p:extLst>
      <p:ext uri="{BB962C8B-B14F-4D97-AF65-F5344CB8AC3E}">
        <p14:creationId xmlns:p14="http://schemas.microsoft.com/office/powerpoint/2010/main" val="553055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304800"/>
            <a:ext cx="11257613" cy="5872163"/>
          </a:xfrm>
        </p:spPr>
        <p:txBody>
          <a:bodyPr>
            <a:normAutofit/>
          </a:bodyPr>
          <a:lstStyle/>
          <a:p>
            <a:r>
              <a:rPr lang="en-US" sz="4000" dirty="0">
                <a:solidFill>
                  <a:schemeClr val="bg1"/>
                </a:solidFill>
              </a:rPr>
              <a:t>Finally, two came forward and declared, “This man said, ‘I am able to destroy the temple of God and rebuild it in three days.’ ”</a:t>
            </a:r>
          </a:p>
          <a:p>
            <a:r>
              <a:rPr lang="en-US" sz="4000" b="1" dirty="0">
                <a:solidFill>
                  <a:schemeClr val="bg1"/>
                </a:solidFill>
                <a:hlinkClick r:id="rId2">
                  <a:extLst>
                    <a:ext uri="{A12FA001-AC4F-418D-AE19-62706E023703}">
                      <ahyp:hlinkClr xmlns:ahyp="http://schemas.microsoft.com/office/drawing/2018/hyperlinkcolor" val="tx"/>
                    </a:ext>
                  </a:extLst>
                </a:hlinkClick>
              </a:rPr>
              <a:t>62</a:t>
            </a:r>
            <a:r>
              <a:rPr lang="en-US" sz="4000" dirty="0">
                <a:solidFill>
                  <a:schemeClr val="bg1"/>
                </a:solidFill>
              </a:rPr>
              <a:t>So the high priest stood up and asked Him, “Have You no answer? What are these men testifying against You?”</a:t>
            </a:r>
          </a:p>
          <a:p>
            <a:r>
              <a:rPr lang="en-US" sz="4000" b="1" dirty="0">
                <a:solidFill>
                  <a:schemeClr val="bg1"/>
                </a:solidFill>
                <a:hlinkClick r:id="rId3">
                  <a:extLst>
                    <a:ext uri="{A12FA001-AC4F-418D-AE19-62706E023703}">
                      <ahyp:hlinkClr xmlns:ahyp="http://schemas.microsoft.com/office/drawing/2018/hyperlinkcolor" val="tx"/>
                    </a:ext>
                  </a:extLst>
                </a:hlinkClick>
              </a:rPr>
              <a:t>63</a:t>
            </a:r>
            <a:r>
              <a:rPr lang="en-US" sz="4000" dirty="0">
                <a:solidFill>
                  <a:schemeClr val="bg1"/>
                </a:solidFill>
              </a:rPr>
              <a:t>But Jesus remained silent.</a:t>
            </a:r>
          </a:p>
          <a:p>
            <a:br>
              <a:rPr lang="en-US" dirty="0">
                <a:solidFill>
                  <a:schemeClr val="bg1"/>
                </a:solidFill>
              </a:rPr>
            </a:br>
            <a:endParaRPr lang="en-US" dirty="0">
              <a:solidFill>
                <a:schemeClr val="bg1"/>
              </a:solidFill>
            </a:endParaRPr>
          </a:p>
        </p:txBody>
      </p:sp>
      <p:grpSp>
        <p:nvGrpSpPr>
          <p:cNvPr id="11" name="Group 10">
            <a:extLst>
              <a:ext uri="{FF2B5EF4-FFF2-40B4-BE49-F238E27FC236}">
                <a16:creationId xmlns:a16="http://schemas.microsoft.com/office/drawing/2014/main" id="{BB70D3D1-0AD8-F6D8-BDCA-54150ADAE6F7}"/>
              </a:ext>
            </a:extLst>
          </p:cNvPr>
          <p:cNvGrpSpPr/>
          <p:nvPr/>
        </p:nvGrpSpPr>
        <p:grpSpPr>
          <a:xfrm>
            <a:off x="2763124" y="2263568"/>
            <a:ext cx="294840" cy="129960"/>
            <a:chOff x="2763124" y="2263568"/>
            <a:chExt cx="294840" cy="129960"/>
          </a:xfrm>
        </p:grpSpPr>
        <mc:AlternateContent xmlns:mc="http://schemas.openxmlformats.org/markup-compatibility/2006" xmlns:p14="http://schemas.microsoft.com/office/powerpoint/2010/main">
          <mc:Choice Requires="p14">
            <p:contentPart p14:bwMode="auto" r:id="rId4">
              <p14:nvContentPartPr>
                <p14:cNvPr id="9" name="Ink 8">
                  <a:extLst>
                    <a:ext uri="{FF2B5EF4-FFF2-40B4-BE49-F238E27FC236}">
                      <a16:creationId xmlns:a16="http://schemas.microsoft.com/office/drawing/2014/main" id="{7F5E7DCB-2AE0-1D62-6AE0-20E4286F3B43}"/>
                    </a:ext>
                  </a:extLst>
                </p14:cNvPr>
                <p14:cNvContentPartPr/>
                <p14:nvPr/>
              </p14:nvContentPartPr>
              <p14:xfrm>
                <a:off x="3057604" y="2353568"/>
                <a:ext cx="360" cy="360"/>
              </p14:xfrm>
            </p:contentPart>
          </mc:Choice>
          <mc:Fallback xmlns="">
            <p:pic>
              <p:nvPicPr>
                <p:cNvPr id="9" name="Ink 8">
                  <a:extLst>
                    <a:ext uri="{FF2B5EF4-FFF2-40B4-BE49-F238E27FC236}">
                      <a16:creationId xmlns:a16="http://schemas.microsoft.com/office/drawing/2014/main" id="{7F5E7DCB-2AE0-1D62-6AE0-20E4286F3B43}"/>
                    </a:ext>
                  </a:extLst>
                </p:cNvPr>
                <p:cNvPicPr/>
                <p:nvPr/>
              </p:nvPicPr>
              <p:blipFill>
                <a:blip r:embed="rId5"/>
                <a:stretch>
                  <a:fillRect/>
                </a:stretch>
              </p:blipFill>
              <p:spPr>
                <a:xfrm>
                  <a:off x="3048604" y="234456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 name="Ink 9">
                  <a:extLst>
                    <a:ext uri="{FF2B5EF4-FFF2-40B4-BE49-F238E27FC236}">
                      <a16:creationId xmlns:a16="http://schemas.microsoft.com/office/drawing/2014/main" id="{035194AD-6F1D-307B-9A97-0E5D996076EB}"/>
                    </a:ext>
                  </a:extLst>
                </p14:cNvPr>
                <p14:cNvContentPartPr/>
                <p14:nvPr/>
              </p14:nvContentPartPr>
              <p14:xfrm>
                <a:off x="2763124" y="2263568"/>
                <a:ext cx="234720" cy="129960"/>
              </p14:xfrm>
            </p:contentPart>
          </mc:Choice>
          <mc:Fallback xmlns="">
            <p:pic>
              <p:nvPicPr>
                <p:cNvPr id="10" name="Ink 9">
                  <a:extLst>
                    <a:ext uri="{FF2B5EF4-FFF2-40B4-BE49-F238E27FC236}">
                      <a16:creationId xmlns:a16="http://schemas.microsoft.com/office/drawing/2014/main" id="{035194AD-6F1D-307B-9A97-0E5D996076EB}"/>
                    </a:ext>
                  </a:extLst>
                </p:cNvPr>
                <p:cNvPicPr/>
                <p:nvPr/>
              </p:nvPicPr>
              <p:blipFill>
                <a:blip r:embed="rId7"/>
                <a:stretch>
                  <a:fillRect/>
                </a:stretch>
              </p:blipFill>
              <p:spPr>
                <a:xfrm>
                  <a:off x="2754124" y="2254568"/>
                  <a:ext cx="252360" cy="1476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8">
            <p14:nvContentPartPr>
              <p14:cNvPr id="12" name="Ink 11">
                <a:extLst>
                  <a:ext uri="{FF2B5EF4-FFF2-40B4-BE49-F238E27FC236}">
                    <a16:creationId xmlns:a16="http://schemas.microsoft.com/office/drawing/2014/main" id="{42338601-2041-AFB5-4645-3248A7270AA3}"/>
                  </a:ext>
                </a:extLst>
              </p14:cNvPr>
              <p14:cNvContentPartPr/>
              <p14:nvPr/>
            </p14:nvContentPartPr>
            <p14:xfrm>
              <a:off x="4271884" y="3792488"/>
              <a:ext cx="360" cy="360"/>
            </p14:xfrm>
          </p:contentPart>
        </mc:Choice>
        <mc:Fallback xmlns="">
          <p:pic>
            <p:nvPicPr>
              <p:cNvPr id="12" name="Ink 11">
                <a:extLst>
                  <a:ext uri="{FF2B5EF4-FFF2-40B4-BE49-F238E27FC236}">
                    <a16:creationId xmlns:a16="http://schemas.microsoft.com/office/drawing/2014/main" id="{42338601-2041-AFB5-4645-3248A7270AA3}"/>
                  </a:ext>
                </a:extLst>
              </p:cNvPr>
              <p:cNvPicPr/>
              <p:nvPr/>
            </p:nvPicPr>
            <p:blipFill>
              <a:blip r:embed="rId5"/>
              <a:stretch>
                <a:fillRect/>
              </a:stretch>
            </p:blipFill>
            <p:spPr>
              <a:xfrm>
                <a:off x="4262884" y="37834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4" name="Ink 13">
                <a:extLst>
                  <a:ext uri="{FF2B5EF4-FFF2-40B4-BE49-F238E27FC236}">
                    <a16:creationId xmlns:a16="http://schemas.microsoft.com/office/drawing/2014/main" id="{E1D17608-B3C4-CAF2-39F7-D64DFAA975FB}"/>
                  </a:ext>
                </a:extLst>
              </p14:cNvPr>
              <p14:cNvContentPartPr/>
              <p14:nvPr/>
            </p14:nvContentPartPr>
            <p14:xfrm>
              <a:off x="5186284" y="3522488"/>
              <a:ext cx="360" cy="360"/>
            </p14:xfrm>
          </p:contentPart>
        </mc:Choice>
        <mc:Fallback xmlns="">
          <p:pic>
            <p:nvPicPr>
              <p:cNvPr id="14" name="Ink 13">
                <a:extLst>
                  <a:ext uri="{FF2B5EF4-FFF2-40B4-BE49-F238E27FC236}">
                    <a16:creationId xmlns:a16="http://schemas.microsoft.com/office/drawing/2014/main" id="{E1D17608-B3C4-CAF2-39F7-D64DFAA975FB}"/>
                  </a:ext>
                </a:extLst>
              </p:cNvPr>
              <p:cNvPicPr/>
              <p:nvPr/>
            </p:nvPicPr>
            <p:blipFill>
              <a:blip r:embed="rId5"/>
              <a:stretch>
                <a:fillRect/>
              </a:stretch>
            </p:blipFill>
            <p:spPr>
              <a:xfrm>
                <a:off x="5177284" y="35134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5" name="Ink 14">
                <a:extLst>
                  <a:ext uri="{FF2B5EF4-FFF2-40B4-BE49-F238E27FC236}">
                    <a16:creationId xmlns:a16="http://schemas.microsoft.com/office/drawing/2014/main" id="{728D2991-6DE4-C084-5F45-8C344E8B52D9}"/>
                  </a:ext>
                </a:extLst>
              </p14:cNvPr>
              <p14:cNvContentPartPr/>
              <p14:nvPr/>
            </p14:nvContentPartPr>
            <p14:xfrm>
              <a:off x="5180524" y="3522488"/>
              <a:ext cx="6120" cy="21240"/>
            </p14:xfrm>
          </p:contentPart>
        </mc:Choice>
        <mc:Fallback xmlns="">
          <p:pic>
            <p:nvPicPr>
              <p:cNvPr id="15" name="Ink 14">
                <a:extLst>
                  <a:ext uri="{FF2B5EF4-FFF2-40B4-BE49-F238E27FC236}">
                    <a16:creationId xmlns:a16="http://schemas.microsoft.com/office/drawing/2014/main" id="{728D2991-6DE4-C084-5F45-8C344E8B52D9}"/>
                  </a:ext>
                </a:extLst>
              </p:cNvPr>
              <p:cNvPicPr/>
              <p:nvPr/>
            </p:nvPicPr>
            <p:blipFill>
              <a:blip r:embed="rId11"/>
              <a:stretch>
                <a:fillRect/>
              </a:stretch>
            </p:blipFill>
            <p:spPr>
              <a:xfrm>
                <a:off x="5171524" y="3513638"/>
                <a:ext cx="23760" cy="38586"/>
              </a:xfrm>
              <a:prstGeom prst="rect">
                <a:avLst/>
              </a:prstGeom>
            </p:spPr>
          </p:pic>
        </mc:Fallback>
      </mc:AlternateContent>
    </p:spTree>
    <p:extLst>
      <p:ext uri="{BB962C8B-B14F-4D97-AF65-F5344CB8AC3E}">
        <p14:creationId xmlns:p14="http://schemas.microsoft.com/office/powerpoint/2010/main" val="169919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304800"/>
            <a:ext cx="11257613" cy="5872163"/>
          </a:xfrm>
        </p:spPr>
        <p:txBody>
          <a:bodyPr>
            <a:normAutofit/>
          </a:bodyPr>
          <a:lstStyle/>
          <a:p>
            <a:r>
              <a:rPr lang="en-US" sz="3900" dirty="0">
                <a:solidFill>
                  <a:schemeClr val="bg1"/>
                </a:solidFill>
              </a:rPr>
              <a:t>Then the high priest said to Him, </a:t>
            </a:r>
          </a:p>
          <a:p>
            <a:r>
              <a:rPr lang="en-US" sz="3900" dirty="0">
                <a:solidFill>
                  <a:schemeClr val="bg1"/>
                </a:solidFill>
              </a:rPr>
              <a:t>“I charge You under oath by the living God: Tell us if You are the Christ, the messiah, the anointed one, the Son of God.”</a:t>
            </a:r>
          </a:p>
          <a:p>
            <a:r>
              <a:rPr lang="en-US" sz="3900" b="1" dirty="0">
                <a:solidFill>
                  <a:schemeClr val="bg1"/>
                </a:solidFill>
                <a:hlinkClick r:id="rId2">
                  <a:extLst>
                    <a:ext uri="{A12FA001-AC4F-418D-AE19-62706E023703}">
                      <ahyp:hlinkClr xmlns:ahyp="http://schemas.microsoft.com/office/drawing/2018/hyperlinkcolor" val="tx"/>
                    </a:ext>
                  </a:extLst>
                </a:hlinkClick>
              </a:rPr>
              <a:t>64</a:t>
            </a:r>
            <a:r>
              <a:rPr lang="en-US" sz="3900" dirty="0">
                <a:solidFill>
                  <a:schemeClr val="bg1"/>
                </a:solidFill>
              </a:rPr>
              <a:t>“You have said it yourself,” Jesus answered. </a:t>
            </a:r>
          </a:p>
          <a:p>
            <a:r>
              <a:rPr lang="en-US" sz="3900" dirty="0">
                <a:solidFill>
                  <a:schemeClr val="bg1"/>
                </a:solidFill>
              </a:rPr>
              <a:t>“But I say to </a:t>
            </a:r>
            <a:r>
              <a:rPr lang="en-US" sz="3900" u="sng" dirty="0">
                <a:solidFill>
                  <a:schemeClr val="bg1"/>
                </a:solidFill>
              </a:rPr>
              <a:t>all of you</a:t>
            </a:r>
            <a:r>
              <a:rPr lang="en-US" sz="3900" dirty="0">
                <a:solidFill>
                  <a:schemeClr val="bg1"/>
                </a:solidFill>
              </a:rPr>
              <a:t>, from now on you will see the </a:t>
            </a:r>
            <a:r>
              <a:rPr lang="en-US" sz="3900" u="sng" dirty="0">
                <a:solidFill>
                  <a:schemeClr val="bg1"/>
                </a:solidFill>
              </a:rPr>
              <a:t>Son of Man sitting at the right hand of Power and coming on the clouds of heaven.”</a:t>
            </a:r>
          </a:p>
          <a:p>
            <a:br>
              <a:rPr lang="en-US" dirty="0">
                <a:solidFill>
                  <a:schemeClr val="bg1"/>
                </a:solidFill>
              </a:rPr>
            </a:br>
            <a:endParaRPr lang="en-US" dirty="0">
              <a:solidFill>
                <a:schemeClr val="bg1"/>
              </a:solidFill>
            </a:endParaRPr>
          </a:p>
        </p:txBody>
      </p:sp>
      <p:grpSp>
        <p:nvGrpSpPr>
          <p:cNvPr id="11" name="Group 10">
            <a:extLst>
              <a:ext uri="{FF2B5EF4-FFF2-40B4-BE49-F238E27FC236}">
                <a16:creationId xmlns:a16="http://schemas.microsoft.com/office/drawing/2014/main" id="{BB70D3D1-0AD8-F6D8-BDCA-54150ADAE6F7}"/>
              </a:ext>
            </a:extLst>
          </p:cNvPr>
          <p:cNvGrpSpPr/>
          <p:nvPr/>
        </p:nvGrpSpPr>
        <p:grpSpPr>
          <a:xfrm>
            <a:off x="2763124" y="2263568"/>
            <a:ext cx="294840" cy="129960"/>
            <a:chOff x="2763124" y="2263568"/>
            <a:chExt cx="294840" cy="129960"/>
          </a:xfrm>
        </p:grpSpPr>
        <mc:AlternateContent xmlns:mc="http://schemas.openxmlformats.org/markup-compatibility/2006" xmlns:p14="http://schemas.microsoft.com/office/powerpoint/2010/main">
          <mc:Choice Requires="p14">
            <p:contentPart p14:bwMode="auto" r:id="rId3">
              <p14:nvContentPartPr>
                <p14:cNvPr id="9" name="Ink 8">
                  <a:extLst>
                    <a:ext uri="{FF2B5EF4-FFF2-40B4-BE49-F238E27FC236}">
                      <a16:creationId xmlns:a16="http://schemas.microsoft.com/office/drawing/2014/main" id="{7F5E7DCB-2AE0-1D62-6AE0-20E4286F3B43}"/>
                    </a:ext>
                  </a:extLst>
                </p14:cNvPr>
                <p14:cNvContentPartPr/>
                <p14:nvPr/>
              </p14:nvContentPartPr>
              <p14:xfrm>
                <a:off x="3057604" y="2353568"/>
                <a:ext cx="360" cy="360"/>
              </p14:xfrm>
            </p:contentPart>
          </mc:Choice>
          <mc:Fallback xmlns="">
            <p:pic>
              <p:nvPicPr>
                <p:cNvPr id="9" name="Ink 8">
                  <a:extLst>
                    <a:ext uri="{FF2B5EF4-FFF2-40B4-BE49-F238E27FC236}">
                      <a16:creationId xmlns:a16="http://schemas.microsoft.com/office/drawing/2014/main" id="{7F5E7DCB-2AE0-1D62-6AE0-20E4286F3B43}"/>
                    </a:ext>
                  </a:extLst>
                </p:cNvPr>
                <p:cNvPicPr/>
                <p:nvPr/>
              </p:nvPicPr>
              <p:blipFill>
                <a:blip r:embed="rId5"/>
                <a:stretch>
                  <a:fillRect/>
                </a:stretch>
              </p:blipFill>
              <p:spPr>
                <a:xfrm>
                  <a:off x="3048604" y="234456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 name="Ink 9">
                  <a:extLst>
                    <a:ext uri="{FF2B5EF4-FFF2-40B4-BE49-F238E27FC236}">
                      <a16:creationId xmlns:a16="http://schemas.microsoft.com/office/drawing/2014/main" id="{035194AD-6F1D-307B-9A97-0E5D996076EB}"/>
                    </a:ext>
                  </a:extLst>
                </p14:cNvPr>
                <p14:cNvContentPartPr/>
                <p14:nvPr/>
              </p14:nvContentPartPr>
              <p14:xfrm>
                <a:off x="2763124" y="2263568"/>
                <a:ext cx="234720" cy="129960"/>
              </p14:xfrm>
            </p:contentPart>
          </mc:Choice>
          <mc:Fallback xmlns="">
            <p:pic>
              <p:nvPicPr>
                <p:cNvPr id="10" name="Ink 9">
                  <a:extLst>
                    <a:ext uri="{FF2B5EF4-FFF2-40B4-BE49-F238E27FC236}">
                      <a16:creationId xmlns:a16="http://schemas.microsoft.com/office/drawing/2014/main" id="{035194AD-6F1D-307B-9A97-0E5D996076EB}"/>
                    </a:ext>
                  </a:extLst>
                </p:cNvPr>
                <p:cNvPicPr/>
                <p:nvPr/>
              </p:nvPicPr>
              <p:blipFill>
                <a:blip r:embed="rId7"/>
                <a:stretch>
                  <a:fillRect/>
                </a:stretch>
              </p:blipFill>
              <p:spPr>
                <a:xfrm>
                  <a:off x="2754124" y="2254568"/>
                  <a:ext cx="252360" cy="1476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8">
            <p14:nvContentPartPr>
              <p14:cNvPr id="12" name="Ink 11">
                <a:extLst>
                  <a:ext uri="{FF2B5EF4-FFF2-40B4-BE49-F238E27FC236}">
                    <a16:creationId xmlns:a16="http://schemas.microsoft.com/office/drawing/2014/main" id="{42338601-2041-AFB5-4645-3248A7270AA3}"/>
                  </a:ext>
                </a:extLst>
              </p14:cNvPr>
              <p14:cNvContentPartPr/>
              <p14:nvPr/>
            </p14:nvContentPartPr>
            <p14:xfrm>
              <a:off x="4271884" y="3792488"/>
              <a:ext cx="360" cy="360"/>
            </p14:xfrm>
          </p:contentPart>
        </mc:Choice>
        <mc:Fallback xmlns="">
          <p:pic>
            <p:nvPicPr>
              <p:cNvPr id="12" name="Ink 11">
                <a:extLst>
                  <a:ext uri="{FF2B5EF4-FFF2-40B4-BE49-F238E27FC236}">
                    <a16:creationId xmlns:a16="http://schemas.microsoft.com/office/drawing/2014/main" id="{42338601-2041-AFB5-4645-3248A7270AA3}"/>
                  </a:ext>
                </a:extLst>
              </p:cNvPr>
              <p:cNvPicPr/>
              <p:nvPr/>
            </p:nvPicPr>
            <p:blipFill>
              <a:blip r:embed="rId5"/>
              <a:stretch>
                <a:fillRect/>
              </a:stretch>
            </p:blipFill>
            <p:spPr>
              <a:xfrm>
                <a:off x="4262884" y="37834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4" name="Ink 13">
                <a:extLst>
                  <a:ext uri="{FF2B5EF4-FFF2-40B4-BE49-F238E27FC236}">
                    <a16:creationId xmlns:a16="http://schemas.microsoft.com/office/drawing/2014/main" id="{E1D17608-B3C4-CAF2-39F7-D64DFAA975FB}"/>
                  </a:ext>
                </a:extLst>
              </p14:cNvPr>
              <p14:cNvContentPartPr/>
              <p14:nvPr/>
            </p14:nvContentPartPr>
            <p14:xfrm>
              <a:off x="5186284" y="3522488"/>
              <a:ext cx="360" cy="360"/>
            </p14:xfrm>
          </p:contentPart>
        </mc:Choice>
        <mc:Fallback xmlns="">
          <p:pic>
            <p:nvPicPr>
              <p:cNvPr id="14" name="Ink 13">
                <a:extLst>
                  <a:ext uri="{FF2B5EF4-FFF2-40B4-BE49-F238E27FC236}">
                    <a16:creationId xmlns:a16="http://schemas.microsoft.com/office/drawing/2014/main" id="{E1D17608-B3C4-CAF2-39F7-D64DFAA975FB}"/>
                  </a:ext>
                </a:extLst>
              </p:cNvPr>
              <p:cNvPicPr/>
              <p:nvPr/>
            </p:nvPicPr>
            <p:blipFill>
              <a:blip r:embed="rId5"/>
              <a:stretch>
                <a:fillRect/>
              </a:stretch>
            </p:blipFill>
            <p:spPr>
              <a:xfrm>
                <a:off x="5177284" y="35134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5" name="Ink 14">
                <a:extLst>
                  <a:ext uri="{FF2B5EF4-FFF2-40B4-BE49-F238E27FC236}">
                    <a16:creationId xmlns:a16="http://schemas.microsoft.com/office/drawing/2014/main" id="{728D2991-6DE4-C084-5F45-8C344E8B52D9}"/>
                  </a:ext>
                </a:extLst>
              </p14:cNvPr>
              <p14:cNvContentPartPr/>
              <p14:nvPr/>
            </p14:nvContentPartPr>
            <p14:xfrm>
              <a:off x="5180524" y="3522488"/>
              <a:ext cx="6120" cy="21240"/>
            </p14:xfrm>
          </p:contentPart>
        </mc:Choice>
        <mc:Fallback xmlns="">
          <p:pic>
            <p:nvPicPr>
              <p:cNvPr id="15" name="Ink 14">
                <a:extLst>
                  <a:ext uri="{FF2B5EF4-FFF2-40B4-BE49-F238E27FC236}">
                    <a16:creationId xmlns:a16="http://schemas.microsoft.com/office/drawing/2014/main" id="{728D2991-6DE4-C084-5F45-8C344E8B52D9}"/>
                  </a:ext>
                </a:extLst>
              </p:cNvPr>
              <p:cNvPicPr/>
              <p:nvPr/>
            </p:nvPicPr>
            <p:blipFill>
              <a:blip r:embed="rId11"/>
              <a:stretch>
                <a:fillRect/>
              </a:stretch>
            </p:blipFill>
            <p:spPr>
              <a:xfrm>
                <a:off x="5171524" y="3513638"/>
                <a:ext cx="23760" cy="38586"/>
              </a:xfrm>
              <a:prstGeom prst="rect">
                <a:avLst/>
              </a:prstGeom>
            </p:spPr>
          </p:pic>
        </mc:Fallback>
      </mc:AlternateContent>
    </p:spTree>
    <p:extLst>
      <p:ext uri="{BB962C8B-B14F-4D97-AF65-F5344CB8AC3E}">
        <p14:creationId xmlns:p14="http://schemas.microsoft.com/office/powerpoint/2010/main" val="203461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304800"/>
            <a:ext cx="11257613" cy="5872163"/>
          </a:xfrm>
        </p:spPr>
        <p:txBody>
          <a:bodyPr>
            <a:normAutofit/>
          </a:bodyPr>
          <a:lstStyle/>
          <a:p>
            <a:r>
              <a:rPr lang="en-US" sz="3600" b="1" dirty="0">
                <a:solidFill>
                  <a:schemeClr val="bg1"/>
                </a:solidFill>
                <a:hlinkClick r:id="rId2">
                  <a:extLst>
                    <a:ext uri="{A12FA001-AC4F-418D-AE19-62706E023703}">
                      <ahyp:hlinkClr xmlns:ahyp="http://schemas.microsoft.com/office/drawing/2018/hyperlinkcolor" val="tx"/>
                    </a:ext>
                  </a:extLst>
                </a:hlinkClick>
              </a:rPr>
              <a:t>65</a:t>
            </a:r>
            <a:r>
              <a:rPr lang="en-US" sz="3600" dirty="0">
                <a:solidFill>
                  <a:schemeClr val="bg1"/>
                </a:solidFill>
              </a:rPr>
              <a:t>At this, the high priest tore his clothes and declared, “He has blasphemed! Why do we need any more witnesses? Look, now you have heard the blasphemy. </a:t>
            </a:r>
          </a:p>
          <a:p>
            <a:br>
              <a:rPr lang="en-US" dirty="0">
                <a:solidFill>
                  <a:schemeClr val="bg1"/>
                </a:solidFill>
              </a:rPr>
            </a:br>
            <a:endParaRPr lang="en-US" dirty="0">
              <a:solidFill>
                <a:schemeClr val="bg1"/>
              </a:solidFill>
            </a:endParaRPr>
          </a:p>
        </p:txBody>
      </p:sp>
      <p:grpSp>
        <p:nvGrpSpPr>
          <p:cNvPr id="11" name="Group 10">
            <a:extLst>
              <a:ext uri="{FF2B5EF4-FFF2-40B4-BE49-F238E27FC236}">
                <a16:creationId xmlns:a16="http://schemas.microsoft.com/office/drawing/2014/main" id="{BB70D3D1-0AD8-F6D8-BDCA-54150ADAE6F7}"/>
              </a:ext>
            </a:extLst>
          </p:cNvPr>
          <p:cNvGrpSpPr/>
          <p:nvPr/>
        </p:nvGrpSpPr>
        <p:grpSpPr>
          <a:xfrm>
            <a:off x="2763124" y="2263568"/>
            <a:ext cx="294840" cy="129960"/>
            <a:chOff x="2763124" y="2263568"/>
            <a:chExt cx="294840" cy="129960"/>
          </a:xfrm>
        </p:grpSpPr>
        <mc:AlternateContent xmlns:mc="http://schemas.openxmlformats.org/markup-compatibility/2006">
          <mc:Choice xmlns:p14="http://schemas.microsoft.com/office/powerpoint/2010/main" Requires="p14">
            <p:contentPart p14:bwMode="auto" r:id="rId3">
              <p14:nvContentPartPr>
                <p14:cNvPr id="9" name="Ink 8">
                  <a:extLst>
                    <a:ext uri="{FF2B5EF4-FFF2-40B4-BE49-F238E27FC236}">
                      <a16:creationId xmlns:a16="http://schemas.microsoft.com/office/drawing/2014/main" id="{7F5E7DCB-2AE0-1D62-6AE0-20E4286F3B43}"/>
                    </a:ext>
                  </a:extLst>
                </p14:cNvPr>
                <p14:cNvContentPartPr/>
                <p14:nvPr/>
              </p14:nvContentPartPr>
              <p14:xfrm>
                <a:off x="3057604" y="2353568"/>
                <a:ext cx="360" cy="360"/>
              </p14:xfrm>
            </p:contentPart>
          </mc:Choice>
          <mc:Fallback>
            <p:pic>
              <p:nvPicPr>
                <p:cNvPr id="9" name="Ink 8">
                  <a:extLst>
                    <a:ext uri="{FF2B5EF4-FFF2-40B4-BE49-F238E27FC236}">
                      <a16:creationId xmlns:a16="http://schemas.microsoft.com/office/drawing/2014/main" id="{7F5E7DCB-2AE0-1D62-6AE0-20E4286F3B43}"/>
                    </a:ext>
                  </a:extLst>
                </p:cNvPr>
                <p:cNvPicPr/>
                <p:nvPr/>
              </p:nvPicPr>
              <p:blipFill>
                <a:blip r:embed="rId4"/>
                <a:stretch>
                  <a:fillRect/>
                </a:stretch>
              </p:blipFill>
              <p:spPr>
                <a:xfrm>
                  <a:off x="3048604" y="234456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10" name="Ink 9">
                  <a:extLst>
                    <a:ext uri="{FF2B5EF4-FFF2-40B4-BE49-F238E27FC236}">
                      <a16:creationId xmlns:a16="http://schemas.microsoft.com/office/drawing/2014/main" id="{035194AD-6F1D-307B-9A97-0E5D996076EB}"/>
                    </a:ext>
                  </a:extLst>
                </p14:cNvPr>
                <p14:cNvContentPartPr/>
                <p14:nvPr/>
              </p14:nvContentPartPr>
              <p14:xfrm>
                <a:off x="2763124" y="2263568"/>
                <a:ext cx="234720" cy="129960"/>
              </p14:xfrm>
            </p:contentPart>
          </mc:Choice>
          <mc:Fallback>
            <p:pic>
              <p:nvPicPr>
                <p:cNvPr id="10" name="Ink 9">
                  <a:extLst>
                    <a:ext uri="{FF2B5EF4-FFF2-40B4-BE49-F238E27FC236}">
                      <a16:creationId xmlns:a16="http://schemas.microsoft.com/office/drawing/2014/main" id="{035194AD-6F1D-307B-9A97-0E5D996076EB}"/>
                    </a:ext>
                  </a:extLst>
                </p:cNvPr>
                <p:cNvPicPr/>
                <p:nvPr/>
              </p:nvPicPr>
              <p:blipFill>
                <a:blip r:embed="rId6"/>
                <a:stretch>
                  <a:fillRect/>
                </a:stretch>
              </p:blipFill>
              <p:spPr>
                <a:xfrm>
                  <a:off x="2754124" y="2254568"/>
                  <a:ext cx="252360" cy="1476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7">
            <p14:nvContentPartPr>
              <p14:cNvPr id="12" name="Ink 11">
                <a:extLst>
                  <a:ext uri="{FF2B5EF4-FFF2-40B4-BE49-F238E27FC236}">
                    <a16:creationId xmlns:a16="http://schemas.microsoft.com/office/drawing/2014/main" id="{42338601-2041-AFB5-4645-3248A7270AA3}"/>
                  </a:ext>
                </a:extLst>
              </p14:cNvPr>
              <p14:cNvContentPartPr/>
              <p14:nvPr/>
            </p14:nvContentPartPr>
            <p14:xfrm>
              <a:off x="4271884" y="3792488"/>
              <a:ext cx="360" cy="360"/>
            </p14:xfrm>
          </p:contentPart>
        </mc:Choice>
        <mc:Fallback>
          <p:pic>
            <p:nvPicPr>
              <p:cNvPr id="12" name="Ink 11">
                <a:extLst>
                  <a:ext uri="{FF2B5EF4-FFF2-40B4-BE49-F238E27FC236}">
                    <a16:creationId xmlns:a16="http://schemas.microsoft.com/office/drawing/2014/main" id="{42338601-2041-AFB5-4645-3248A7270AA3}"/>
                  </a:ext>
                </a:extLst>
              </p:cNvPr>
              <p:cNvPicPr/>
              <p:nvPr/>
            </p:nvPicPr>
            <p:blipFill>
              <a:blip r:embed="rId4"/>
              <a:stretch>
                <a:fillRect/>
              </a:stretch>
            </p:blipFill>
            <p:spPr>
              <a:xfrm>
                <a:off x="4262884" y="37834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4" name="Ink 13">
                <a:extLst>
                  <a:ext uri="{FF2B5EF4-FFF2-40B4-BE49-F238E27FC236}">
                    <a16:creationId xmlns:a16="http://schemas.microsoft.com/office/drawing/2014/main" id="{E1D17608-B3C4-CAF2-39F7-D64DFAA975FB}"/>
                  </a:ext>
                </a:extLst>
              </p14:cNvPr>
              <p14:cNvContentPartPr/>
              <p14:nvPr/>
            </p14:nvContentPartPr>
            <p14:xfrm>
              <a:off x="5186284" y="3522488"/>
              <a:ext cx="360" cy="360"/>
            </p14:xfrm>
          </p:contentPart>
        </mc:Choice>
        <mc:Fallback>
          <p:pic>
            <p:nvPicPr>
              <p:cNvPr id="14" name="Ink 13">
                <a:extLst>
                  <a:ext uri="{FF2B5EF4-FFF2-40B4-BE49-F238E27FC236}">
                    <a16:creationId xmlns:a16="http://schemas.microsoft.com/office/drawing/2014/main" id="{E1D17608-B3C4-CAF2-39F7-D64DFAA975FB}"/>
                  </a:ext>
                </a:extLst>
              </p:cNvPr>
              <p:cNvPicPr/>
              <p:nvPr/>
            </p:nvPicPr>
            <p:blipFill>
              <a:blip r:embed="rId4"/>
              <a:stretch>
                <a:fillRect/>
              </a:stretch>
            </p:blipFill>
            <p:spPr>
              <a:xfrm>
                <a:off x="5177284" y="35134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5" name="Ink 14">
                <a:extLst>
                  <a:ext uri="{FF2B5EF4-FFF2-40B4-BE49-F238E27FC236}">
                    <a16:creationId xmlns:a16="http://schemas.microsoft.com/office/drawing/2014/main" id="{728D2991-6DE4-C084-5F45-8C344E8B52D9}"/>
                  </a:ext>
                </a:extLst>
              </p14:cNvPr>
              <p14:cNvContentPartPr/>
              <p14:nvPr/>
            </p14:nvContentPartPr>
            <p14:xfrm>
              <a:off x="5180524" y="3522488"/>
              <a:ext cx="6120" cy="21240"/>
            </p14:xfrm>
          </p:contentPart>
        </mc:Choice>
        <mc:Fallback>
          <p:pic>
            <p:nvPicPr>
              <p:cNvPr id="15" name="Ink 14">
                <a:extLst>
                  <a:ext uri="{FF2B5EF4-FFF2-40B4-BE49-F238E27FC236}">
                    <a16:creationId xmlns:a16="http://schemas.microsoft.com/office/drawing/2014/main" id="{728D2991-6DE4-C084-5F45-8C344E8B52D9}"/>
                  </a:ext>
                </a:extLst>
              </p:cNvPr>
              <p:cNvPicPr/>
              <p:nvPr/>
            </p:nvPicPr>
            <p:blipFill>
              <a:blip r:embed="rId10"/>
              <a:stretch>
                <a:fillRect/>
              </a:stretch>
            </p:blipFill>
            <p:spPr>
              <a:xfrm>
                <a:off x="5171524" y="3513638"/>
                <a:ext cx="23760" cy="38586"/>
              </a:xfrm>
              <a:prstGeom prst="rect">
                <a:avLst/>
              </a:prstGeom>
            </p:spPr>
          </p:pic>
        </mc:Fallback>
      </mc:AlternateContent>
    </p:spTree>
    <p:extLst>
      <p:ext uri="{BB962C8B-B14F-4D97-AF65-F5344CB8AC3E}">
        <p14:creationId xmlns:p14="http://schemas.microsoft.com/office/powerpoint/2010/main" val="422081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123"/>
        <p:cNvGrpSpPr/>
        <p:nvPr/>
      </p:nvGrpSpPr>
      <p:grpSpPr>
        <a:xfrm>
          <a:off x="0" y="0"/>
          <a:ext cx="0" cy="0"/>
          <a:chOff x="0" y="0"/>
          <a:chExt cx="0" cy="0"/>
        </a:xfrm>
      </p:grpSpPr>
      <p:sp>
        <p:nvSpPr>
          <p:cNvPr id="124" name="Google Shape;124;p7"/>
          <p:cNvSpPr txBox="1">
            <a:spLocks noGrp="1"/>
          </p:cNvSpPr>
          <p:nvPr>
            <p:ph type="title"/>
          </p:nvPr>
        </p:nvSpPr>
        <p:spPr>
          <a:xfrm>
            <a:off x="838200" y="365125"/>
            <a:ext cx="10515600" cy="77412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solidFill>
                  <a:schemeClr val="bg1"/>
                </a:solidFill>
              </a:rPr>
              <a:t>John 12</a:t>
            </a:r>
            <a:endParaRPr dirty="0">
              <a:solidFill>
                <a:schemeClr val="bg1"/>
              </a:solidFill>
            </a:endParaRPr>
          </a:p>
        </p:txBody>
      </p:sp>
      <p:sp>
        <p:nvSpPr>
          <p:cNvPr id="125" name="Google Shape;125;p7"/>
          <p:cNvSpPr txBox="1">
            <a:spLocks noGrp="1"/>
          </p:cNvSpPr>
          <p:nvPr>
            <p:ph type="body" idx="1"/>
          </p:nvPr>
        </p:nvSpPr>
        <p:spPr>
          <a:xfrm>
            <a:off x="0" y="933450"/>
            <a:ext cx="11353800" cy="5734050"/>
          </a:xfrm>
          <a:prstGeom prst="rect">
            <a:avLst/>
          </a:prstGeom>
          <a:noFill/>
          <a:ln>
            <a:noFill/>
          </a:ln>
        </p:spPr>
        <p:txBody>
          <a:bodyPr spcFirstLastPara="1" wrap="square" lIns="91425" tIns="45700" rIns="91425" bIns="45700" anchor="t" anchorCtr="0">
            <a:normAutofit/>
          </a:bodyPr>
          <a:lstStyle/>
          <a:p>
            <a:r>
              <a:rPr lang="en-US" sz="3600" b="1" dirty="0">
                <a:solidFill>
                  <a:schemeClr val="bg1"/>
                </a:solidFill>
                <a:hlinkClick r:id="rId3">
                  <a:extLst>
                    <a:ext uri="{A12FA001-AC4F-418D-AE19-62706E023703}">
                      <ahyp:hlinkClr xmlns:ahyp="http://schemas.microsoft.com/office/drawing/2018/hyperlinkcolor" val="tx"/>
                    </a:ext>
                  </a:extLst>
                </a:hlinkClick>
              </a:rPr>
              <a:t>25</a:t>
            </a:r>
            <a:r>
              <a:rPr lang="en-US" sz="3600" dirty="0">
                <a:solidFill>
                  <a:schemeClr val="bg1"/>
                </a:solidFill>
              </a:rPr>
              <a:t>Whoever loves his life will lose it, but whoever hates his life in this world will keep it for eternal life. If anyone serves Me, he must follow Me; and where I am, My servant will be as well. If anyone serves Me, the Father will honor him.</a:t>
            </a:r>
          </a:p>
          <a:p>
            <a:r>
              <a:rPr lang="en-US" sz="3600" b="1" dirty="0">
                <a:solidFill>
                  <a:schemeClr val="bg1"/>
                </a:solidFill>
                <a:hlinkClick r:id="rId4">
                  <a:extLst>
                    <a:ext uri="{A12FA001-AC4F-418D-AE19-62706E023703}">
                      <ahyp:hlinkClr xmlns:ahyp="http://schemas.microsoft.com/office/drawing/2018/hyperlinkcolor" val="tx"/>
                    </a:ext>
                  </a:extLst>
                </a:hlinkClick>
              </a:rPr>
              <a:t>27</a:t>
            </a:r>
            <a:r>
              <a:rPr lang="en-US" sz="3600" dirty="0">
                <a:solidFill>
                  <a:schemeClr val="bg1"/>
                </a:solidFill>
              </a:rPr>
              <a:t>Now My soul is troubled, and what shall I say? ‘Father, save Me from this hour’? No, it is for this purpose that I have come to this hour. Father, glorify Your name!”</a:t>
            </a:r>
          </a:p>
        </p:txBody>
      </p:sp>
      <mc:AlternateContent xmlns:mc="http://schemas.openxmlformats.org/markup-compatibility/2006">
        <mc:Choice xmlns:p14="http://schemas.microsoft.com/office/powerpoint/2010/main" Requires="p14">
          <p:contentPart p14:bwMode="auto" r:id="rId5">
            <p14:nvContentPartPr>
              <p14:cNvPr id="2" name="Ink 1">
                <a:extLst>
                  <a:ext uri="{FF2B5EF4-FFF2-40B4-BE49-F238E27FC236}">
                    <a16:creationId xmlns:a16="http://schemas.microsoft.com/office/drawing/2014/main" id="{393CDFD9-5EC0-BE26-F1B4-F354410A7F2A}"/>
                  </a:ext>
                </a:extLst>
              </p14:cNvPr>
              <p14:cNvContentPartPr/>
              <p14:nvPr/>
            </p14:nvContentPartPr>
            <p14:xfrm>
              <a:off x="11317704" y="6370448"/>
              <a:ext cx="360" cy="360"/>
            </p14:xfrm>
          </p:contentPart>
        </mc:Choice>
        <mc:Fallback>
          <p:pic>
            <p:nvPicPr>
              <p:cNvPr id="2" name="Ink 1">
                <a:extLst>
                  <a:ext uri="{FF2B5EF4-FFF2-40B4-BE49-F238E27FC236}">
                    <a16:creationId xmlns:a16="http://schemas.microsoft.com/office/drawing/2014/main" id="{393CDFD9-5EC0-BE26-F1B4-F354410A7F2A}"/>
                  </a:ext>
                </a:extLst>
              </p:cNvPr>
              <p:cNvPicPr/>
              <p:nvPr/>
            </p:nvPicPr>
            <p:blipFill>
              <a:blip r:embed="rId6"/>
              <a:stretch>
                <a:fillRect/>
              </a:stretch>
            </p:blipFill>
            <p:spPr>
              <a:xfrm>
                <a:off x="11308704" y="6361448"/>
                <a:ext cx="18000" cy="18000"/>
              </a:xfrm>
              <a:prstGeom prst="rect">
                <a:avLst/>
              </a:prstGeom>
            </p:spPr>
          </p:pic>
        </mc:Fallback>
      </mc:AlternateContent>
    </p:spTree>
    <p:extLst>
      <p:ext uri="{BB962C8B-B14F-4D97-AF65-F5344CB8AC3E}">
        <p14:creationId xmlns:p14="http://schemas.microsoft.com/office/powerpoint/2010/main" val="1737210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123"/>
        <p:cNvGrpSpPr/>
        <p:nvPr/>
      </p:nvGrpSpPr>
      <p:grpSpPr>
        <a:xfrm>
          <a:off x="0" y="0"/>
          <a:ext cx="0" cy="0"/>
          <a:chOff x="0" y="0"/>
          <a:chExt cx="0" cy="0"/>
        </a:xfrm>
      </p:grpSpPr>
      <p:sp>
        <p:nvSpPr>
          <p:cNvPr id="124" name="Google Shape;124;p7"/>
          <p:cNvSpPr txBox="1">
            <a:spLocks noGrp="1"/>
          </p:cNvSpPr>
          <p:nvPr>
            <p:ph type="title"/>
          </p:nvPr>
        </p:nvSpPr>
        <p:spPr>
          <a:xfrm>
            <a:off x="838200" y="365125"/>
            <a:ext cx="10515600" cy="77412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solidFill>
                  <a:schemeClr val="bg1"/>
                </a:solidFill>
              </a:rPr>
              <a:t>John 12</a:t>
            </a:r>
            <a:endParaRPr dirty="0">
              <a:solidFill>
                <a:schemeClr val="bg1"/>
              </a:solidFill>
            </a:endParaRPr>
          </a:p>
        </p:txBody>
      </p:sp>
      <p:sp>
        <p:nvSpPr>
          <p:cNvPr id="125" name="Google Shape;125;p7"/>
          <p:cNvSpPr txBox="1">
            <a:spLocks noGrp="1"/>
          </p:cNvSpPr>
          <p:nvPr>
            <p:ph type="body" idx="1"/>
          </p:nvPr>
        </p:nvSpPr>
        <p:spPr>
          <a:xfrm>
            <a:off x="0" y="933450"/>
            <a:ext cx="11353800" cy="5734050"/>
          </a:xfrm>
          <a:prstGeom prst="rect">
            <a:avLst/>
          </a:prstGeom>
          <a:noFill/>
          <a:ln>
            <a:noFill/>
          </a:ln>
        </p:spPr>
        <p:txBody>
          <a:bodyPr spcFirstLastPara="1" wrap="square" lIns="91425" tIns="45700" rIns="91425" bIns="45700" anchor="t" anchorCtr="0">
            <a:normAutofit/>
          </a:bodyPr>
          <a:lstStyle/>
          <a:p>
            <a:r>
              <a:rPr lang="en-US" sz="3600" dirty="0">
                <a:solidFill>
                  <a:schemeClr val="bg1"/>
                </a:solidFill>
              </a:rPr>
              <a:t>Then a voice came from heaven: “I have glorified it, and I will glorify it again.”</a:t>
            </a:r>
          </a:p>
          <a:p>
            <a:r>
              <a:rPr lang="en-US" sz="3600" b="1" dirty="0">
                <a:solidFill>
                  <a:schemeClr val="bg1"/>
                </a:solidFill>
                <a:hlinkClick r:id="rId3">
                  <a:extLst>
                    <a:ext uri="{A12FA001-AC4F-418D-AE19-62706E023703}">
                      <ahyp:hlinkClr xmlns:ahyp="http://schemas.microsoft.com/office/drawing/2018/hyperlinkcolor" val="tx"/>
                    </a:ext>
                  </a:extLst>
                </a:hlinkClick>
              </a:rPr>
              <a:t>29</a:t>
            </a:r>
            <a:r>
              <a:rPr lang="en-US" sz="3600" dirty="0">
                <a:solidFill>
                  <a:schemeClr val="bg1"/>
                </a:solidFill>
              </a:rPr>
              <a:t>The crowd standing there heard it and said that it had thundered. Others said that an angel had spoken to Him.</a:t>
            </a:r>
          </a:p>
          <a:p>
            <a:r>
              <a:rPr lang="en-US" sz="3600" b="1" dirty="0">
                <a:solidFill>
                  <a:schemeClr val="bg1"/>
                </a:solidFill>
                <a:hlinkClick r:id="rId4">
                  <a:extLst>
                    <a:ext uri="{A12FA001-AC4F-418D-AE19-62706E023703}">
                      <ahyp:hlinkClr xmlns:ahyp="http://schemas.microsoft.com/office/drawing/2018/hyperlinkcolor" val="tx"/>
                    </a:ext>
                  </a:extLst>
                </a:hlinkClick>
              </a:rPr>
              <a:t>30</a:t>
            </a:r>
            <a:r>
              <a:rPr lang="en-US" sz="3600" dirty="0">
                <a:solidFill>
                  <a:schemeClr val="bg1"/>
                </a:solidFill>
              </a:rPr>
              <a:t>In response, Jesus said, “This voice was not for My benefit, but yours. </a:t>
            </a:r>
            <a:r>
              <a:rPr lang="en-US" sz="3600" u="sng" dirty="0">
                <a:solidFill>
                  <a:schemeClr val="bg1"/>
                </a:solidFill>
              </a:rPr>
              <a:t>Now judgment is upon this world; now the prince of this world will be cast out. And I, when I am lifted up from the earth, will draw ALL to Myself.”</a:t>
            </a:r>
            <a:r>
              <a:rPr lang="en-US" sz="3600" dirty="0">
                <a:solidFill>
                  <a:schemeClr val="bg1"/>
                </a:solidFill>
              </a:rPr>
              <a:t> </a:t>
            </a:r>
            <a:endParaRPr dirty="0"/>
          </a:p>
        </p:txBody>
      </p:sp>
      <mc:AlternateContent xmlns:mc="http://schemas.openxmlformats.org/markup-compatibility/2006">
        <mc:Choice xmlns:p14="http://schemas.microsoft.com/office/powerpoint/2010/main" Requires="p14">
          <p:contentPart p14:bwMode="auto" r:id="rId5">
            <p14:nvContentPartPr>
              <p14:cNvPr id="2" name="Ink 1">
                <a:extLst>
                  <a:ext uri="{FF2B5EF4-FFF2-40B4-BE49-F238E27FC236}">
                    <a16:creationId xmlns:a16="http://schemas.microsoft.com/office/drawing/2014/main" id="{393CDFD9-5EC0-BE26-F1B4-F354410A7F2A}"/>
                  </a:ext>
                </a:extLst>
              </p14:cNvPr>
              <p14:cNvContentPartPr/>
              <p14:nvPr/>
            </p14:nvContentPartPr>
            <p14:xfrm>
              <a:off x="11317704" y="6370448"/>
              <a:ext cx="360" cy="360"/>
            </p14:xfrm>
          </p:contentPart>
        </mc:Choice>
        <mc:Fallback>
          <p:pic>
            <p:nvPicPr>
              <p:cNvPr id="2" name="Ink 1">
                <a:extLst>
                  <a:ext uri="{FF2B5EF4-FFF2-40B4-BE49-F238E27FC236}">
                    <a16:creationId xmlns:a16="http://schemas.microsoft.com/office/drawing/2014/main" id="{393CDFD9-5EC0-BE26-F1B4-F354410A7F2A}"/>
                  </a:ext>
                </a:extLst>
              </p:cNvPr>
              <p:cNvPicPr/>
              <p:nvPr/>
            </p:nvPicPr>
            <p:blipFill>
              <a:blip r:embed="rId6"/>
              <a:stretch>
                <a:fillRect/>
              </a:stretch>
            </p:blipFill>
            <p:spPr>
              <a:xfrm>
                <a:off x="11308704" y="6361448"/>
                <a:ext cx="18000" cy="18000"/>
              </a:xfrm>
              <a:prstGeom prst="rect">
                <a:avLst/>
              </a:prstGeom>
            </p:spPr>
          </p:pic>
        </mc:Fallback>
      </mc:AlternateContent>
    </p:spTree>
    <p:extLst>
      <p:ext uri="{BB962C8B-B14F-4D97-AF65-F5344CB8AC3E}">
        <p14:creationId xmlns:p14="http://schemas.microsoft.com/office/powerpoint/2010/main" val="412689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123"/>
        <p:cNvGrpSpPr/>
        <p:nvPr/>
      </p:nvGrpSpPr>
      <p:grpSpPr>
        <a:xfrm>
          <a:off x="0" y="0"/>
          <a:ext cx="0" cy="0"/>
          <a:chOff x="0" y="0"/>
          <a:chExt cx="0" cy="0"/>
        </a:xfrm>
      </p:grpSpPr>
      <p:sp>
        <p:nvSpPr>
          <p:cNvPr id="124" name="Google Shape;124;p7"/>
          <p:cNvSpPr txBox="1">
            <a:spLocks noGrp="1"/>
          </p:cNvSpPr>
          <p:nvPr>
            <p:ph type="title"/>
          </p:nvPr>
        </p:nvSpPr>
        <p:spPr>
          <a:xfrm>
            <a:off x="838200" y="365125"/>
            <a:ext cx="10515600" cy="77412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solidFill>
                  <a:schemeClr val="bg1"/>
                </a:solidFill>
              </a:rPr>
              <a:t>John 12</a:t>
            </a:r>
            <a:endParaRPr dirty="0">
              <a:solidFill>
                <a:schemeClr val="bg1"/>
              </a:solidFill>
            </a:endParaRPr>
          </a:p>
        </p:txBody>
      </p:sp>
      <p:sp>
        <p:nvSpPr>
          <p:cNvPr id="125" name="Google Shape;125;p7"/>
          <p:cNvSpPr txBox="1">
            <a:spLocks noGrp="1"/>
          </p:cNvSpPr>
          <p:nvPr>
            <p:ph type="body" idx="1"/>
          </p:nvPr>
        </p:nvSpPr>
        <p:spPr>
          <a:xfrm>
            <a:off x="0" y="933450"/>
            <a:ext cx="11353800" cy="5734050"/>
          </a:xfrm>
          <a:prstGeom prst="rect">
            <a:avLst/>
          </a:prstGeom>
          <a:noFill/>
          <a:ln>
            <a:noFill/>
          </a:ln>
        </p:spPr>
        <p:txBody>
          <a:bodyPr spcFirstLastPara="1" wrap="square" lIns="91425" tIns="45700" rIns="91425" bIns="45700" anchor="t" anchorCtr="0">
            <a:noAutofit/>
          </a:bodyPr>
          <a:lstStyle/>
          <a:p>
            <a:r>
              <a:rPr lang="en-US" sz="3600" b="1" dirty="0">
                <a:solidFill>
                  <a:schemeClr val="bg1"/>
                </a:solidFill>
                <a:hlinkClick r:id="rId3">
                  <a:extLst>
                    <a:ext uri="{A12FA001-AC4F-418D-AE19-62706E023703}">
                      <ahyp:hlinkClr xmlns:ahyp="http://schemas.microsoft.com/office/drawing/2018/hyperlinkcolor" val="tx"/>
                    </a:ext>
                  </a:extLst>
                </a:hlinkClick>
              </a:rPr>
              <a:t>34</a:t>
            </a:r>
            <a:r>
              <a:rPr lang="en-US" sz="3600" dirty="0">
                <a:solidFill>
                  <a:schemeClr val="bg1"/>
                </a:solidFill>
              </a:rPr>
              <a:t>The crowd replied, “We have heard from the Law that the anointed one will remain forever.</a:t>
            </a:r>
          </a:p>
          <a:p>
            <a:pPr marL="114300" indent="0">
              <a:buNone/>
            </a:pPr>
            <a:r>
              <a:rPr lang="en-US" sz="3600" dirty="0">
                <a:solidFill>
                  <a:schemeClr val="bg1"/>
                </a:solidFill>
              </a:rPr>
              <a:t> So how can you say that the </a:t>
            </a:r>
            <a:r>
              <a:rPr lang="en-US" sz="3600" u="sng" dirty="0">
                <a:solidFill>
                  <a:schemeClr val="bg1"/>
                </a:solidFill>
              </a:rPr>
              <a:t>Son of Man</a:t>
            </a:r>
            <a:r>
              <a:rPr lang="en-US" sz="3600" dirty="0">
                <a:solidFill>
                  <a:schemeClr val="bg1"/>
                </a:solidFill>
              </a:rPr>
              <a:t> must be lifted up? Who is this Son of Man?”</a:t>
            </a: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393CDFD9-5EC0-BE26-F1B4-F354410A7F2A}"/>
                  </a:ext>
                </a:extLst>
              </p14:cNvPr>
              <p14:cNvContentPartPr/>
              <p14:nvPr/>
            </p14:nvContentPartPr>
            <p14:xfrm>
              <a:off x="11317704" y="6370448"/>
              <a:ext cx="360" cy="360"/>
            </p14:xfrm>
          </p:contentPart>
        </mc:Choice>
        <mc:Fallback>
          <p:pic>
            <p:nvPicPr>
              <p:cNvPr id="2" name="Ink 1">
                <a:extLst>
                  <a:ext uri="{FF2B5EF4-FFF2-40B4-BE49-F238E27FC236}">
                    <a16:creationId xmlns:a16="http://schemas.microsoft.com/office/drawing/2014/main" id="{393CDFD9-5EC0-BE26-F1B4-F354410A7F2A}"/>
                  </a:ext>
                </a:extLst>
              </p:cNvPr>
              <p:cNvPicPr/>
              <p:nvPr/>
            </p:nvPicPr>
            <p:blipFill>
              <a:blip r:embed="rId5"/>
              <a:stretch>
                <a:fillRect/>
              </a:stretch>
            </p:blipFill>
            <p:spPr>
              <a:xfrm>
                <a:off x="11308704" y="6361448"/>
                <a:ext cx="18000" cy="18000"/>
              </a:xfrm>
              <a:prstGeom prst="rect">
                <a:avLst/>
              </a:prstGeom>
            </p:spPr>
          </p:pic>
        </mc:Fallback>
      </mc:AlternateContent>
    </p:spTree>
    <p:extLst>
      <p:ext uri="{BB962C8B-B14F-4D97-AF65-F5344CB8AC3E}">
        <p14:creationId xmlns:p14="http://schemas.microsoft.com/office/powerpoint/2010/main" val="3851543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A88FB-8963-BC54-CE7A-CBEDDAA8CBF4}"/>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0A45E64E-E852-5B88-B7C6-EBE616A77B8C}"/>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05618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i="1" dirty="0">
                <a:solidFill>
                  <a:schemeClr val="bg1"/>
                </a:solidFill>
              </a:rPr>
              <a:t>Daniel 7    (Revelation 13)</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857250"/>
            <a:ext cx="11257613" cy="5848349"/>
          </a:xfrm>
          <a:solidFill>
            <a:schemeClr val="tx1"/>
          </a:solidFill>
        </p:spPr>
        <p:txBody>
          <a:bodyPr>
            <a:normAutofit/>
          </a:bodyPr>
          <a:lstStyle/>
          <a:p>
            <a:endParaRPr lang="en-US" sz="3200" dirty="0">
              <a:solidFill>
                <a:schemeClr val="bg1"/>
              </a:solidFill>
            </a:endParaRPr>
          </a:p>
          <a:p>
            <a:r>
              <a:rPr lang="en-US" sz="3200" b="1" dirty="0">
                <a:solidFill>
                  <a:schemeClr val="bg1"/>
                </a:solidFill>
                <a:hlinkClick r:id="rId2">
                  <a:extLst>
                    <a:ext uri="{A12FA001-AC4F-418D-AE19-62706E023703}">
                      <ahyp:hlinkClr xmlns:ahyp="http://schemas.microsoft.com/office/drawing/2018/hyperlinkcolor" val="tx"/>
                    </a:ext>
                  </a:extLst>
                </a:hlinkClick>
              </a:rPr>
              <a:t>2</a:t>
            </a:r>
            <a:r>
              <a:rPr lang="en-US" dirty="0">
                <a:solidFill>
                  <a:schemeClr val="bg1"/>
                </a:solidFill>
              </a:rPr>
              <a:t> In the first year of Belshazzar king of Babylon </a:t>
            </a:r>
            <a:r>
              <a:rPr lang="en-US" sz="3200" dirty="0">
                <a:solidFill>
                  <a:schemeClr val="bg1"/>
                </a:solidFill>
              </a:rPr>
              <a:t>Daniel declared: “In my vision in the night I looked, and suddenly the four winds of heaven were churning up the great sea.</a:t>
            </a:r>
            <a:r>
              <a:rPr lang="en-US" sz="3200" i="1" dirty="0">
                <a:solidFill>
                  <a:schemeClr val="bg1"/>
                </a:solidFill>
              </a:rPr>
              <a:t> </a:t>
            </a:r>
            <a:r>
              <a:rPr lang="en-US" sz="3200" dirty="0">
                <a:solidFill>
                  <a:schemeClr val="bg1"/>
                </a:solidFill>
              </a:rPr>
              <a:t>Then four great beasts came up out of the sea, each one different from the others:</a:t>
            </a:r>
          </a:p>
          <a:p>
            <a:r>
              <a:rPr lang="en-US" sz="3200" b="1" dirty="0">
                <a:solidFill>
                  <a:schemeClr val="bg1"/>
                </a:solidFill>
                <a:hlinkClick r:id="rId3">
                  <a:extLst>
                    <a:ext uri="{A12FA001-AC4F-418D-AE19-62706E023703}">
                      <ahyp:hlinkClr xmlns:ahyp="http://schemas.microsoft.com/office/drawing/2018/hyperlinkcolor" val="tx"/>
                    </a:ext>
                  </a:extLst>
                </a:hlinkClick>
              </a:rPr>
              <a:t>4</a:t>
            </a:r>
            <a:r>
              <a:rPr lang="en-US" sz="3200" dirty="0">
                <a:solidFill>
                  <a:schemeClr val="bg1"/>
                </a:solidFill>
              </a:rPr>
              <a:t>The first beast was like a lion, and it had the wings of an eagle. I watched until its wings were torn off and it was lifted up from the ground and made to stand on two feet like a man, and given the mind of a man.</a:t>
            </a:r>
          </a:p>
          <a:p>
            <a:pPr marL="114300" indent="0">
              <a:buNone/>
            </a:pPr>
            <a:endParaRPr lang="en-US" sz="3200" dirty="0">
              <a:solidFill>
                <a:schemeClr val="bg1"/>
              </a:solidFill>
            </a:endParaRP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84119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9625</TotalTime>
  <Words>2706</Words>
  <Application>Microsoft Office PowerPoint</Application>
  <PresentationFormat>Widescreen</PresentationFormat>
  <Paragraphs>149</Paragraphs>
  <Slides>46</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Calibri</vt:lpstr>
      <vt:lpstr>Roboto</vt:lpstr>
      <vt:lpstr>Office Theme</vt:lpstr>
      <vt:lpstr>Paul’s Worldview</vt:lpstr>
      <vt:lpstr>PowerPoint Presentation</vt:lpstr>
      <vt:lpstr>The Bible</vt:lpstr>
      <vt:lpstr>John 12  (Matthew 26:6–13;  Mark 14:3–9; Luke 7:36–50)</vt:lpstr>
      <vt:lpstr>John 12</vt:lpstr>
      <vt:lpstr>John 12</vt:lpstr>
      <vt:lpstr>John 12</vt:lpstr>
      <vt:lpstr>PowerPoint Presentation</vt:lpstr>
      <vt:lpstr>Daniel 7    (Revelation 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John 12  (Matthew 26:6–13;  Mark 14:3–9; Luke 7:36–50)</vt:lpstr>
      <vt:lpstr>John 12</vt:lpstr>
      <vt:lpstr>John 12</vt:lpstr>
      <vt:lpstr>PowerPoint Presentation</vt:lpstr>
      <vt:lpstr>Luke 5:21  (Matthew 9:1–8; Mark 2:1–12)</vt:lpstr>
      <vt:lpstr>Luke 5:21  (Matthew 9:1–8; Mark 2:1–12)</vt:lpstr>
      <vt:lpstr>Luke 5:21  (Matthew 9:1–8; Mark 2:1–12)</vt:lpstr>
      <vt:lpstr>Luke 5:21  (Matthew 9:1–8; Mark 2:1–12)</vt:lpstr>
      <vt:lpstr>PowerPoint Presentation</vt:lpstr>
      <vt:lpstr>PowerPoint Presentation</vt:lpstr>
      <vt:lpstr>Luke 6:1   Matthew 12:1–8; Mark 2:23–28) </vt:lpstr>
      <vt:lpstr>Luke 6:1   Matthew 12:1–8; Mark 2:23–28) </vt:lpstr>
      <vt:lpstr>PowerPoint Presentation</vt:lpstr>
      <vt:lpstr>Mark 8:31</vt:lpstr>
      <vt:lpstr>Mark 8:31</vt:lpstr>
      <vt:lpstr>Mark 8:31</vt:lpstr>
      <vt:lpstr>PowerPoint Presentation</vt:lpstr>
      <vt:lpstr>Matthew 26:57    Mark 14:53–65;    Luke 22:66-71; John 18:19–24)</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Paul’s Worldview</dc:title>
  <dc:creator>Jess Ellis</dc:creator>
  <cp:lastModifiedBy>Anthony Patton</cp:lastModifiedBy>
  <cp:revision>24</cp:revision>
  <dcterms:created xsi:type="dcterms:W3CDTF">2022-07-24T15:54:16Z</dcterms:created>
  <dcterms:modified xsi:type="dcterms:W3CDTF">2022-12-04T17:21:47Z</dcterms:modified>
</cp:coreProperties>
</file>