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gF3xEQzI4dotGxuiColXtIQNj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/>
    <p:restoredTop sz="94769"/>
  </p:normalViewPr>
  <p:slideViewPr>
    <p:cSldViewPr snapToGrid="0">
      <p:cViewPr varScale="1">
        <p:scale>
          <a:sx n="78" d="100"/>
          <a:sy n="78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7" Type="http://schemas.openxmlformats.org/officeDocument/2006/relationships/tableStyles" Target="tableStyles.xml"/><Relationship Id="rId36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0000"/>
          </a:scheme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>
                <a:solidFill>
                  <a:schemeClr val="bg1"/>
                </a:solidFill>
              </a:rPr>
              <a:t>Paul’s Worldview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>
                <a:solidFill>
                  <a:schemeClr val="bg1"/>
                </a:solidFill>
              </a:rPr>
              <a:t>Paul’s misuse of the Old Testament in Romans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27A1-25BA-143A-E1A2-0B51815A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6118"/>
          </a:xfrm>
        </p:spPr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6B59-3D2E-E535-AD15-A69C03B49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226" y="630195"/>
            <a:ext cx="10679574" cy="60177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Story Approach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Supernatural Rebellion: Yahweh’s Portion: Israel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Motifs: Messianic Profile: Son of Man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Malachi’s Messengers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Yahweh’s faithfulness is our righteousness.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Israelite Theology Imposed on Gentiles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Jeremiah, Isaiah and Hosea Prophecies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bg1"/>
                </a:solidFill>
              </a:rPr>
              <a:t>Living as Christ’s People: Image Bearer </a:t>
            </a:r>
          </a:p>
          <a:p>
            <a:pPr>
              <a:buFont typeface="Wingdings" pitchFamily="2" charset="2"/>
              <a:buChar char="Ø"/>
            </a:pPr>
            <a:endParaRPr lang="en-US" sz="32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3258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22597</TotalTime>
  <Words>55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Paul’s Worldview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Worldview</dc:title>
  <dc:creator>Jess Ellis</dc:creator>
  <cp:lastModifiedBy>Anthony Patton</cp:lastModifiedBy>
  <cp:revision>1029</cp:revision>
  <cp:lastPrinted>2023-01-06T16:05:42Z</cp:lastPrinted>
  <dcterms:created xsi:type="dcterms:W3CDTF">2022-07-24T15:54:16Z</dcterms:created>
  <dcterms:modified xsi:type="dcterms:W3CDTF">2023-03-04T23:05:58Z</dcterms:modified>
</cp:coreProperties>
</file>