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sldIdLst>
    <p:sldId id="256" r:id="rId2"/>
    <p:sldId id="257" r:id="rId3"/>
    <p:sldId id="286" r:id="rId4"/>
    <p:sldId id="300" r:id="rId5"/>
    <p:sldId id="285" r:id="rId6"/>
    <p:sldId id="284" r:id="rId7"/>
    <p:sldId id="288" r:id="rId8"/>
    <p:sldId id="299" r:id="rId9"/>
    <p:sldId id="271" r:id="rId10"/>
    <p:sldId id="319" r:id="rId11"/>
    <p:sldId id="289" r:id="rId12"/>
    <p:sldId id="313" r:id="rId13"/>
    <p:sldId id="318" r:id="rId14"/>
    <p:sldId id="314" r:id="rId15"/>
    <p:sldId id="317" r:id="rId16"/>
    <p:sldId id="316" r:id="rId17"/>
    <p:sldId id="315" r:id="rId1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8" roundtripDataSignature="AMtx7mgF3xEQzI4dotGxuiColXtIQNjFk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43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8" Type="http://customschemas.google.com/relationships/presentationmetadata" Target="metadata"/><Relationship Id="rId10" Type="http://schemas.openxmlformats.org/officeDocument/2006/relationships/slide" Target="slides/slide9.xml"/><Relationship Id="rId19" Type="http://schemas.openxmlformats.org/officeDocument/2006/relationships/notesMaster" Target="notesMasters/notesMaster1.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30"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24.630"/>
    </inkml:context>
    <inkml:brush xml:id="br0">
      <inkml:brushProperty name="width" value="0.05" units="cm"/>
      <inkml:brushProperty name="height" value="0.05" units="cm"/>
    </inkml:brush>
  </inkml:definitions>
  <inkml:trace contextRef="#ctx0" brushRef="#br0">1 0 24575,'0'0'-8191</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27.019"/>
    </inkml:context>
    <inkml:brush xml:id="br0">
      <inkml:brushProperty name="width" value="0.05" units="cm"/>
      <inkml:brushProperty name="height" value="0.05" units="cm"/>
    </inkml:brush>
  </inkml:definitions>
  <inkml:trace contextRef="#ctx0" brushRef="#br0">652 0 24575,'-6'1'0,"0"0"0,0 0 0,0 0 0,1 1 0,-1 0 0,0 0 0,1 1 0,0-1 0,-7 5 0,-6 2 0,-23 10 0,0-3 0,0-1 0,-2-2 0,0-2 0,-61 8 0,93-18 0,2 0 0,-1 1 0,0 0 0,0 0 0,1 1 0,-1 1 0,1-1 0,0 2 0,0-1 0,0 1 0,-12 9 0,12-5 0,1-1 0,0 1 0,0 1 0,1 0 0,0 0 0,0 0 0,1 1 0,1-1 0,-5 14 0,4-5-92,-9 19 302,14-37-288,1 1 0,-1-1 0,0 1 0,0-1 0,0 0 0,0 1 0,0-1 0,0 0-1,0 0 1,0 0 0,-1 0 0,1 0 0,0 0 0,-1 0 0,1 0 0,-1 0 0,1-1 0,-3 2 0,-7-3-6748</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0.122"/>
    </inkml:context>
    <inkml:brush xml:id="br0">
      <inkml:brushProperty name="width" value="0.05" units="cm"/>
      <inkml:brushProperty name="height" value="0.05" units="cm"/>
    </inkml:brush>
  </inkml:definitions>
  <inkml:trace contextRef="#ctx0" brushRef="#br0">0 1 24575,'0'0'-8191</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1.746"/>
    </inkml:context>
    <inkml:brush xml:id="br0">
      <inkml:brushProperty name="width" value="0.05" units="cm"/>
      <inkml:brushProperty name="height" value="0.05" units="cm"/>
    </inkml:brush>
  </inkml:definitions>
  <inkml:trace contextRef="#ctx0" brushRef="#br0">0 0 24575,'0'0'-8191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2.104"/>
    </inkml:context>
    <inkml:brush xml:id="br0">
      <inkml:brushProperty name="width" value="0.05" units="cm"/>
      <inkml:brushProperty name="height" value="0.05" units="cm"/>
    </inkml:brush>
  </inkml:definitions>
  <inkml:trace contextRef="#ctx0" brushRef="#br0">16 0 24575,'0'7'0,"0"10"0,-7 1 0,-2-1-8191</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24.630"/>
    </inkml:context>
    <inkml:brush xml:id="br0">
      <inkml:brushProperty name="width" value="0.05" units="cm"/>
      <inkml:brushProperty name="height" value="0.05" units="cm"/>
    </inkml:brush>
  </inkml:definitions>
  <inkml:trace contextRef="#ctx0" brushRef="#br0">1 0 24575,'0'0'-8191</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27.019"/>
    </inkml:context>
    <inkml:brush xml:id="br0">
      <inkml:brushProperty name="width" value="0.05" units="cm"/>
      <inkml:brushProperty name="height" value="0.05" units="cm"/>
    </inkml:brush>
  </inkml:definitions>
  <inkml:trace contextRef="#ctx0" brushRef="#br0">652 0 24575,'-6'1'0,"0"0"0,0 0 0,0 0 0,1 1 0,-1 0 0,0 0 0,1 1 0,0-1 0,-7 5 0,-6 2 0,-23 10 0,0-3 0,0-1 0,-2-2 0,0-2 0,-61 8 0,93-18 0,2 0 0,-1 1 0,0 0 0,0 0 0,1 1 0,-1 1 0,1-1 0,0 2 0,0-1 0,0 1 0,-12 9 0,12-5 0,1-1 0,0 1 0,0 1 0,1 0 0,0 0 0,0 0 0,1 1 0,1-1 0,-5 14 0,4-5-92,-9 19 302,14-37-288,1 1 0,-1-1 0,0 1 0,0-1 0,0 0 0,0 1 0,0-1 0,0 0-1,0 0 1,0 0 0,-1 0 0,1 0 0,0 0 0,-1 0 0,1 0 0,-1 0 0,1-1 0,-3 2 0,-7-3-6748</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0.122"/>
    </inkml:context>
    <inkml:brush xml:id="br0">
      <inkml:brushProperty name="width" value="0.05" units="cm"/>
      <inkml:brushProperty name="height" value="0.05" units="cm"/>
    </inkml:brush>
  </inkml:definitions>
  <inkml:trace contextRef="#ctx0" brushRef="#br0">0 1 24575,'0'0'-8191</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1.746"/>
    </inkml:context>
    <inkml:brush xml:id="br0">
      <inkml:brushProperty name="width" value="0.05" units="cm"/>
      <inkml:brushProperty name="height" value="0.05" units="cm"/>
    </inkml:brush>
  </inkml:definitions>
  <inkml:trace contextRef="#ctx0" brushRef="#br0">0 0 24575,'0'0'-8191</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2.104"/>
    </inkml:context>
    <inkml:brush xml:id="br0">
      <inkml:brushProperty name="width" value="0.05" units="cm"/>
      <inkml:brushProperty name="height" value="0.05" units="cm"/>
    </inkml:brush>
  </inkml:definitions>
  <inkml:trace contextRef="#ctx0" brushRef="#br0">16 0 24575,'0'7'0,"0"10"0,-7 1 0,-2-1-8191</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24.630"/>
    </inkml:context>
    <inkml:brush xml:id="br0">
      <inkml:brushProperty name="width" value="0.05" units="cm"/>
      <inkml:brushProperty name="height" value="0.05" units="cm"/>
    </inkml:brush>
  </inkml:definitions>
  <inkml:trace contextRef="#ctx0" brushRef="#br0">1 0 24575,'0'0'-8191</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27.019"/>
    </inkml:context>
    <inkml:brush xml:id="br0">
      <inkml:brushProperty name="width" value="0.05" units="cm"/>
      <inkml:brushProperty name="height" value="0.05" units="cm"/>
    </inkml:brush>
  </inkml:definitions>
  <inkml:trace contextRef="#ctx0" brushRef="#br0">652 0 24575,'-6'1'0,"0"0"0,0 0 0,0 0 0,1 1 0,-1 0 0,0 0 0,1 1 0,0-1 0,-7 5 0,-6 2 0,-23 10 0,0-3 0,0-1 0,-2-2 0,0-2 0,-61 8 0,93-18 0,2 0 0,-1 1 0,0 0 0,0 0 0,1 1 0,-1 1 0,1-1 0,0 2 0,0-1 0,0 1 0,-12 9 0,12-5 0,1-1 0,0 1 0,0 1 0,1 0 0,0 0 0,0 0 0,1 1 0,1-1 0,-5 14 0,4-5-92,-9 19 302,14-37-288,1 1 0,-1-1 0,0 1 0,0-1 0,0 0 0,0 1 0,0-1 0,0 0-1,0 0 1,0 0 0,-1 0 0,1 0 0,0 0 0,-1 0 0,1 0 0,-1 0 0,1-1 0,-3 2 0,-7-3-6748</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0.122"/>
    </inkml:context>
    <inkml:brush xml:id="br0">
      <inkml:brushProperty name="width" value="0.05" units="cm"/>
      <inkml:brushProperty name="height" value="0.05" units="cm"/>
    </inkml:brush>
  </inkml:definitions>
  <inkml:trace contextRef="#ctx0" brushRef="#br0">0 1 24575,'0'0'-8191</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1.746"/>
    </inkml:context>
    <inkml:brush xml:id="br0">
      <inkml:brushProperty name="width" value="0.05" units="cm"/>
      <inkml:brushProperty name="height" value="0.05" units="cm"/>
    </inkml:brush>
  </inkml:definitions>
  <inkml:trace contextRef="#ctx0" brushRef="#br0">0 0 24575,'0'0'-8191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2.104"/>
    </inkml:context>
    <inkml:brush xml:id="br0">
      <inkml:brushProperty name="width" value="0.05" units="cm"/>
      <inkml:brushProperty name="height" value="0.05" units="cm"/>
    </inkml:brush>
  </inkml:definitions>
  <inkml:trace contextRef="#ctx0" brushRef="#br0">16 0 24575,'0'7'0,"0"10"0,-7 1 0,-2-1-8191</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24.630"/>
    </inkml:context>
    <inkml:brush xml:id="br0">
      <inkml:brushProperty name="width" value="0.05" units="cm"/>
      <inkml:brushProperty name="height" value="0.05" units="cm"/>
    </inkml:brush>
  </inkml:definitions>
  <inkml:trace contextRef="#ctx0" brushRef="#br0">1 0 24575,'0'0'-8191</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27.019"/>
    </inkml:context>
    <inkml:brush xml:id="br0">
      <inkml:brushProperty name="width" value="0.05" units="cm"/>
      <inkml:brushProperty name="height" value="0.05" units="cm"/>
    </inkml:brush>
  </inkml:definitions>
  <inkml:trace contextRef="#ctx0" brushRef="#br0">652 0 24575,'-6'1'0,"0"0"0,0 0 0,0 0 0,1 1 0,-1 0 0,0 0 0,1 1 0,0-1 0,-7 5 0,-6 2 0,-23 10 0,0-3 0,0-1 0,-2-2 0,0-2 0,-61 8 0,93-18 0,2 0 0,-1 1 0,0 0 0,0 0 0,1 1 0,-1 1 0,1-1 0,0 2 0,0-1 0,0 1 0,-12 9 0,12-5 0,1-1 0,0 1 0,0 1 0,1 0 0,0 0 0,0 0 0,1 1 0,1-1 0,-5 14 0,4-5-92,-9 19 302,14-37-288,1 1 0,-1-1 0,0 1 0,0-1 0,0 0 0,0 1 0,0-1 0,0 0-1,0 0 1,0 0 0,-1 0 0,1 0 0,0 0 0,-1 0 0,1 0 0,-1 0 0,1-1 0,-3 2 0,-7-3-6748</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0.122"/>
    </inkml:context>
    <inkml:brush xml:id="br0">
      <inkml:brushProperty name="width" value="0.05" units="cm"/>
      <inkml:brushProperty name="height" value="0.05" units="cm"/>
    </inkml:brush>
  </inkml:definitions>
  <inkml:trace contextRef="#ctx0" brushRef="#br0">0 1 24575,'0'0'-8191</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1.746"/>
    </inkml:context>
    <inkml:brush xml:id="br0">
      <inkml:brushProperty name="width" value="0.05" units="cm"/>
      <inkml:brushProperty name="height" value="0.05" units="cm"/>
    </inkml:brush>
  </inkml:definitions>
  <inkml:trace contextRef="#ctx0" brushRef="#br0">0 0 24575,'0'0'-8191</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42.104"/>
    </inkml:context>
    <inkml:brush xml:id="br0">
      <inkml:brushProperty name="width" value="0.05" units="cm"/>
      <inkml:brushProperty name="height" value="0.05" units="cm"/>
    </inkml:brush>
  </inkml:definitions>
  <inkml:trace contextRef="#ctx0" brushRef="#br0">16 0 24575,'0'7'0,"0"10"0,-7 1 0,-2-1-8191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0"/>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0"/>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2"/>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3"/>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4"/>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4"/>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4"/>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4"/>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4"/>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8"/>
          <p:cNvSpPr>
            <a:spLocks noGrp="1"/>
          </p:cNvSpPr>
          <p:nvPr>
            <p:ph type="pic" idx="2"/>
          </p:nvPr>
        </p:nvSpPr>
        <p:spPr>
          <a:xfrm>
            <a:off x="5183188" y="987425"/>
            <a:ext cx="6172200" cy="4873625"/>
          </a:xfrm>
          <a:prstGeom prst="rect">
            <a:avLst/>
          </a:prstGeom>
          <a:noFill/>
          <a:ln>
            <a:noFill/>
          </a:ln>
        </p:spPr>
      </p:sp>
      <p:sp>
        <p:nvSpPr>
          <p:cNvPr id="68" name="Google Shape;68;p1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customXml" Target="../ink/ink25.xml"/><Relationship Id="rId3" Type="http://schemas.openxmlformats.org/officeDocument/2006/relationships/image" Target="../media/image6.png"/><Relationship Id="rId7" Type="http://schemas.openxmlformats.org/officeDocument/2006/relationships/customXml" Target="../ink/ink24.xml"/><Relationship Id="rId2" Type="http://schemas.openxmlformats.org/officeDocument/2006/relationships/customXml" Target="../ink/ink21.xml"/><Relationship Id="rId1" Type="http://schemas.openxmlformats.org/officeDocument/2006/relationships/slideLayout" Target="../slideLayouts/slideLayout2.xml"/><Relationship Id="rId6" Type="http://schemas.openxmlformats.org/officeDocument/2006/relationships/customXml" Target="../ink/ink23.xml"/><Relationship Id="rId5" Type="http://schemas.openxmlformats.org/officeDocument/2006/relationships/image" Target="../media/image7.png"/><Relationship Id="rId4" Type="http://schemas.openxmlformats.org/officeDocument/2006/relationships/customXml" Target="../ink/ink22.xml"/><Relationship Id="rId9" Type="http://schemas.openxmlformats.org/officeDocument/2006/relationships/image" Target="../media/image8.png"/></Relationships>
</file>

<file path=ppt/slides/_rels/slide11.xml.rels><?xml version="1.0" encoding="UTF-8" standalone="yes"?>
<Relationships xmlns="http://schemas.openxmlformats.org/package/2006/relationships"><Relationship Id="rId8" Type="http://schemas.openxmlformats.org/officeDocument/2006/relationships/customXml" Target="../ink/ink28.xml"/><Relationship Id="rId7" Type="http://schemas.openxmlformats.org/officeDocument/2006/relationships/image" Target="../media/image41.png"/><Relationship Id="rId2" Type="http://schemas.openxmlformats.org/officeDocument/2006/relationships/customXml" Target="../ink/ink26.xml"/><Relationship Id="rId1" Type="http://schemas.openxmlformats.org/officeDocument/2006/relationships/slideLayout" Target="../slideLayouts/slideLayout2.xml"/><Relationship Id="rId6" Type="http://schemas.openxmlformats.org/officeDocument/2006/relationships/customXml" Target="../ink/ink27.xml"/><Relationship Id="rId11" Type="http://schemas.openxmlformats.org/officeDocument/2006/relationships/image" Target="../media/image51.png"/><Relationship Id="rId5" Type="http://schemas.openxmlformats.org/officeDocument/2006/relationships/image" Target="../media/image2.png"/><Relationship Id="rId10" Type="http://schemas.openxmlformats.org/officeDocument/2006/relationships/customXml" Target="../ink/ink30.xml"/><Relationship Id="rId9" Type="http://schemas.openxmlformats.org/officeDocument/2006/relationships/customXml" Target="../ink/ink29.xml"/></Relationships>
</file>

<file path=ppt/slides/_rels/slide12.xml.rels><?xml version="1.0" encoding="UTF-8" standalone="yes"?>
<Relationships xmlns="http://schemas.openxmlformats.org/package/2006/relationships"><Relationship Id="rId8" Type="http://schemas.openxmlformats.org/officeDocument/2006/relationships/customXml" Target="../ink/ink35.xml"/><Relationship Id="rId3" Type="http://schemas.openxmlformats.org/officeDocument/2006/relationships/image" Target="../media/image4.png"/><Relationship Id="rId7" Type="http://schemas.openxmlformats.org/officeDocument/2006/relationships/customXml" Target="../ink/ink34.xml"/><Relationship Id="rId2" Type="http://schemas.openxmlformats.org/officeDocument/2006/relationships/customXml" Target="../ink/ink31.xml"/><Relationship Id="rId1" Type="http://schemas.openxmlformats.org/officeDocument/2006/relationships/slideLayout" Target="../slideLayouts/slideLayout2.xml"/><Relationship Id="rId6" Type="http://schemas.openxmlformats.org/officeDocument/2006/relationships/customXml" Target="../ink/ink33.xml"/><Relationship Id="rId5" Type="http://schemas.openxmlformats.org/officeDocument/2006/relationships/image" Target="../media/image60.png"/><Relationship Id="rId4" Type="http://schemas.openxmlformats.org/officeDocument/2006/relationships/customXml" Target="../ink/ink32.xml"/><Relationship Id="rId9" Type="http://schemas.openxmlformats.org/officeDocument/2006/relationships/image" Target="../media/image7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biblehub.com/acts/6-8.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biblehub.com/acts/7-51.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biblehub.com/acts/7-57.htm" TargetMode="External"/><Relationship Id="rId2" Type="http://schemas.openxmlformats.org/officeDocument/2006/relationships/hyperlink" Target="http://biblehub.com/acts/7-54.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7" Type="http://schemas.openxmlformats.org/officeDocument/2006/relationships/customXml" Target="../ink/ink3.xml"/><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customXml" Target="../ink/ink2.xml"/><Relationship Id="rId5"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customXml" Target="../ink/ink4.xml"/><Relationship Id="rId7" Type="http://schemas.openxmlformats.org/officeDocument/2006/relationships/image" Target="../media/image5.png"/><Relationship Id="rId2" Type="http://schemas.openxmlformats.org/officeDocument/2006/relationships/hyperlink" Target="https://biblehub.com/daniel/7-9.htm" TargetMode="External"/><Relationship Id="rId1" Type="http://schemas.openxmlformats.org/officeDocument/2006/relationships/slideLayout" Target="../slideLayouts/slideLayout2.xml"/><Relationship Id="rId6" Type="http://schemas.openxmlformats.org/officeDocument/2006/relationships/customXml" Target="../ink/ink6.xml"/><Relationship Id="rId5" Type="http://schemas.openxmlformats.org/officeDocument/2006/relationships/customXml" Target="../ink/ink5.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7.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customXml" Target="../ink/ink9.xml"/><Relationship Id="rId4" Type="http://schemas.openxmlformats.org/officeDocument/2006/relationships/customXml" Target="../ink/ink8.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10.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customXml" Target="../ink/ink12.xml"/><Relationship Id="rId4" Type="http://schemas.openxmlformats.org/officeDocument/2006/relationships/customXml" Target="../ink/ink11.xml"/></Relationships>
</file>

<file path=ppt/slides/_rels/slide7.xml.rels><?xml version="1.0" encoding="UTF-8" standalone="yes"?>
<Relationships xmlns="http://schemas.openxmlformats.org/package/2006/relationships"><Relationship Id="rId3" Type="http://schemas.openxmlformats.org/officeDocument/2006/relationships/customXml" Target="../ink/ink13.xml"/><Relationship Id="rId7" Type="http://schemas.openxmlformats.org/officeDocument/2006/relationships/image" Target="../media/image3.png"/><Relationship Id="rId2" Type="http://schemas.openxmlformats.org/officeDocument/2006/relationships/hyperlink" Target="https://biblehub.com/daniel/7-14.htm" TargetMode="External"/><Relationship Id="rId1" Type="http://schemas.openxmlformats.org/officeDocument/2006/relationships/slideLayout" Target="../slideLayouts/slideLayout2.xml"/><Relationship Id="rId6" Type="http://schemas.openxmlformats.org/officeDocument/2006/relationships/customXml" Target="../ink/ink15.xml"/><Relationship Id="rId5" Type="http://schemas.openxmlformats.org/officeDocument/2006/relationships/customXml" Target="../ink/ink14.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customXml" Target="../ink/ink18.xml"/><Relationship Id="rId7" Type="http://schemas.openxmlformats.org/officeDocument/2006/relationships/image" Target="../media/image40.png"/><Relationship Id="rId2" Type="http://schemas.openxmlformats.org/officeDocument/2006/relationships/customXml" Target="../ink/ink16.xml"/><Relationship Id="rId1" Type="http://schemas.openxmlformats.org/officeDocument/2006/relationships/slideLayout" Target="../slideLayouts/slideLayout2.xml"/><Relationship Id="rId6" Type="http://schemas.openxmlformats.org/officeDocument/2006/relationships/customXml" Target="../ink/ink17.xml"/><Relationship Id="rId11" Type="http://schemas.openxmlformats.org/officeDocument/2006/relationships/image" Target="../media/image50.png"/><Relationship Id="rId5" Type="http://schemas.openxmlformats.org/officeDocument/2006/relationships/image" Target="../media/image20.png"/><Relationship Id="rId10" Type="http://schemas.openxmlformats.org/officeDocument/2006/relationships/customXml" Target="../ink/ink20.xml"/><Relationship Id="rId9" Type="http://schemas.openxmlformats.org/officeDocument/2006/relationships/customXml" Target="../ink/ink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a:t>Paul’s Worldview</a:t>
            </a:r>
            <a:endParaRPr/>
          </a:p>
        </p:txBody>
      </p:sp>
      <p:sp>
        <p:nvSpPr>
          <p:cNvPr id="90" name="Google Shape;90;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US"/>
              <a:t>Paul’s misuse of the Old Testament in Romans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365125"/>
            <a:ext cx="10515600" cy="714167"/>
          </a:xfrm>
          <a:solidFill>
            <a:schemeClr val="tx1"/>
          </a:solidFill>
        </p:spPr>
        <p:txBody>
          <a:bodyPr>
            <a:normAutofit fontScale="90000"/>
          </a:bodyPr>
          <a:lstStyle/>
          <a:p>
            <a:r>
              <a:rPr lang="en-US" sz="4000" i="1" dirty="0">
                <a:solidFill>
                  <a:schemeClr val="bg1"/>
                </a:solidFill>
              </a:rPr>
              <a:t>Matthew 26:57    Mark 14:53–65;   </a:t>
            </a:r>
            <a:br>
              <a:rPr lang="en-US" sz="4000" i="1" dirty="0">
                <a:solidFill>
                  <a:schemeClr val="bg1"/>
                </a:solidFill>
              </a:rPr>
            </a:br>
            <a:r>
              <a:rPr lang="en-US" sz="4000" i="1" dirty="0">
                <a:solidFill>
                  <a:schemeClr val="bg1"/>
                </a:solidFill>
              </a:rPr>
              <a:t>Luke 22:66-71; John 18:19–24</a:t>
            </a:r>
            <a:r>
              <a:rPr lang="en-US" i="1" dirty="0"/>
              <a:t>)</a:t>
            </a:r>
            <a:endParaRPr lang="en-US" dirty="0">
              <a:solidFill>
                <a:schemeClr val="bg1"/>
              </a:solidFill>
            </a:endParaRPr>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1199213"/>
            <a:ext cx="11257613" cy="4977750"/>
          </a:xfrm>
        </p:spPr>
        <p:txBody>
          <a:bodyPr>
            <a:normAutofit/>
          </a:bodyPr>
          <a:lstStyle/>
          <a:p>
            <a:r>
              <a:rPr lang="en-US" sz="4000" dirty="0">
                <a:solidFill>
                  <a:schemeClr val="bg1"/>
                </a:solidFill>
              </a:rPr>
              <a:t>Those who had arrested Jesus led Him away to Caiaphas the high priest, where the scribes and elders had gathered. </a:t>
            </a:r>
          </a:p>
          <a:p>
            <a:r>
              <a:rPr lang="en-US" sz="4000" dirty="0">
                <a:solidFill>
                  <a:schemeClr val="bg1"/>
                </a:solidFill>
              </a:rPr>
              <a:t>Now the chief priests and the whole Sanhedrin were seeking false testimony against Jesus in order to put Him to death. But they did not find any, though many false witnesses came forward.</a:t>
            </a:r>
          </a:p>
          <a:p>
            <a:pPr algn="just"/>
            <a:endParaRPr lang="en-US" sz="4000" dirty="0"/>
          </a:p>
        </p:txBody>
      </p:sp>
      <p:grpSp>
        <p:nvGrpSpPr>
          <p:cNvPr id="11" name="Group 10">
            <a:extLst>
              <a:ext uri="{FF2B5EF4-FFF2-40B4-BE49-F238E27FC236}">
                <a16:creationId xmlns:a16="http://schemas.microsoft.com/office/drawing/2014/main" id="{BB70D3D1-0AD8-F6D8-BDCA-54150ADAE6F7}"/>
              </a:ext>
            </a:extLst>
          </p:cNvPr>
          <p:cNvGrpSpPr/>
          <p:nvPr/>
        </p:nvGrpSpPr>
        <p:grpSpPr>
          <a:xfrm>
            <a:off x="2763124" y="2263568"/>
            <a:ext cx="294840" cy="129960"/>
            <a:chOff x="2763124" y="2263568"/>
            <a:chExt cx="294840" cy="129960"/>
          </a:xfrm>
        </p:grpSpPr>
        <mc:AlternateContent xmlns:mc="http://schemas.openxmlformats.org/markup-compatibility/2006">
          <mc:Choice xmlns:p14="http://schemas.microsoft.com/office/powerpoint/2010/main" Requires="p14">
            <p:contentPart p14:bwMode="auto" r:id="rId2">
              <p14:nvContentPartPr>
                <p14:cNvPr id="9" name="Ink 8">
                  <a:extLst>
                    <a:ext uri="{FF2B5EF4-FFF2-40B4-BE49-F238E27FC236}">
                      <a16:creationId xmlns:a16="http://schemas.microsoft.com/office/drawing/2014/main" id="{7F5E7DCB-2AE0-1D62-6AE0-20E4286F3B43}"/>
                    </a:ext>
                  </a:extLst>
                </p14:cNvPr>
                <p14:cNvContentPartPr/>
                <p14:nvPr/>
              </p14:nvContentPartPr>
              <p14:xfrm>
                <a:off x="3057604" y="2353568"/>
                <a:ext cx="360" cy="360"/>
              </p14:xfrm>
            </p:contentPart>
          </mc:Choice>
          <mc:Fallback>
            <p:pic>
              <p:nvPicPr>
                <p:cNvPr id="9" name="Ink 8">
                  <a:extLst>
                    <a:ext uri="{FF2B5EF4-FFF2-40B4-BE49-F238E27FC236}">
                      <a16:creationId xmlns:a16="http://schemas.microsoft.com/office/drawing/2014/main" id="{7F5E7DCB-2AE0-1D62-6AE0-20E4286F3B43}"/>
                    </a:ext>
                  </a:extLst>
                </p:cNvPr>
                <p:cNvPicPr/>
                <p:nvPr/>
              </p:nvPicPr>
              <p:blipFill>
                <a:blip r:embed="rId3"/>
                <a:stretch>
                  <a:fillRect/>
                </a:stretch>
              </p:blipFill>
              <p:spPr>
                <a:xfrm>
                  <a:off x="3048604" y="234456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10" name="Ink 9">
                  <a:extLst>
                    <a:ext uri="{FF2B5EF4-FFF2-40B4-BE49-F238E27FC236}">
                      <a16:creationId xmlns:a16="http://schemas.microsoft.com/office/drawing/2014/main" id="{035194AD-6F1D-307B-9A97-0E5D996076EB}"/>
                    </a:ext>
                  </a:extLst>
                </p14:cNvPr>
                <p14:cNvContentPartPr/>
                <p14:nvPr/>
              </p14:nvContentPartPr>
              <p14:xfrm>
                <a:off x="2763124" y="2263568"/>
                <a:ext cx="234720" cy="129960"/>
              </p14:xfrm>
            </p:contentPart>
          </mc:Choice>
          <mc:Fallback>
            <p:pic>
              <p:nvPicPr>
                <p:cNvPr id="10" name="Ink 9">
                  <a:extLst>
                    <a:ext uri="{FF2B5EF4-FFF2-40B4-BE49-F238E27FC236}">
                      <a16:creationId xmlns:a16="http://schemas.microsoft.com/office/drawing/2014/main" id="{035194AD-6F1D-307B-9A97-0E5D996076EB}"/>
                    </a:ext>
                  </a:extLst>
                </p:cNvPr>
                <p:cNvPicPr/>
                <p:nvPr/>
              </p:nvPicPr>
              <p:blipFill>
                <a:blip r:embed="rId5"/>
                <a:stretch>
                  <a:fillRect/>
                </a:stretch>
              </p:blipFill>
              <p:spPr>
                <a:xfrm>
                  <a:off x="2754124" y="2254568"/>
                  <a:ext cx="252360" cy="14760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6">
            <p14:nvContentPartPr>
              <p14:cNvPr id="12" name="Ink 11">
                <a:extLst>
                  <a:ext uri="{FF2B5EF4-FFF2-40B4-BE49-F238E27FC236}">
                    <a16:creationId xmlns:a16="http://schemas.microsoft.com/office/drawing/2014/main" id="{42338601-2041-AFB5-4645-3248A7270AA3}"/>
                  </a:ext>
                </a:extLst>
              </p14:cNvPr>
              <p14:cNvContentPartPr/>
              <p14:nvPr/>
            </p14:nvContentPartPr>
            <p14:xfrm>
              <a:off x="4271884" y="3792488"/>
              <a:ext cx="360" cy="360"/>
            </p14:xfrm>
          </p:contentPart>
        </mc:Choice>
        <mc:Fallback>
          <p:pic>
            <p:nvPicPr>
              <p:cNvPr id="12" name="Ink 11">
                <a:extLst>
                  <a:ext uri="{FF2B5EF4-FFF2-40B4-BE49-F238E27FC236}">
                    <a16:creationId xmlns:a16="http://schemas.microsoft.com/office/drawing/2014/main" id="{42338601-2041-AFB5-4645-3248A7270AA3}"/>
                  </a:ext>
                </a:extLst>
              </p:cNvPr>
              <p:cNvPicPr/>
              <p:nvPr/>
            </p:nvPicPr>
            <p:blipFill>
              <a:blip r:embed="rId3"/>
              <a:stretch>
                <a:fillRect/>
              </a:stretch>
            </p:blipFill>
            <p:spPr>
              <a:xfrm>
                <a:off x="4262884" y="378348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14" name="Ink 13">
                <a:extLst>
                  <a:ext uri="{FF2B5EF4-FFF2-40B4-BE49-F238E27FC236}">
                    <a16:creationId xmlns:a16="http://schemas.microsoft.com/office/drawing/2014/main" id="{E1D17608-B3C4-CAF2-39F7-D64DFAA975FB}"/>
                  </a:ext>
                </a:extLst>
              </p14:cNvPr>
              <p14:cNvContentPartPr/>
              <p14:nvPr/>
            </p14:nvContentPartPr>
            <p14:xfrm>
              <a:off x="5186284" y="3522488"/>
              <a:ext cx="360" cy="360"/>
            </p14:xfrm>
          </p:contentPart>
        </mc:Choice>
        <mc:Fallback>
          <p:pic>
            <p:nvPicPr>
              <p:cNvPr id="14" name="Ink 13">
                <a:extLst>
                  <a:ext uri="{FF2B5EF4-FFF2-40B4-BE49-F238E27FC236}">
                    <a16:creationId xmlns:a16="http://schemas.microsoft.com/office/drawing/2014/main" id="{E1D17608-B3C4-CAF2-39F7-D64DFAA975FB}"/>
                  </a:ext>
                </a:extLst>
              </p:cNvPr>
              <p:cNvPicPr/>
              <p:nvPr/>
            </p:nvPicPr>
            <p:blipFill>
              <a:blip r:embed="rId3"/>
              <a:stretch>
                <a:fillRect/>
              </a:stretch>
            </p:blipFill>
            <p:spPr>
              <a:xfrm>
                <a:off x="5177284" y="351348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15" name="Ink 14">
                <a:extLst>
                  <a:ext uri="{FF2B5EF4-FFF2-40B4-BE49-F238E27FC236}">
                    <a16:creationId xmlns:a16="http://schemas.microsoft.com/office/drawing/2014/main" id="{728D2991-6DE4-C084-5F45-8C344E8B52D9}"/>
                  </a:ext>
                </a:extLst>
              </p14:cNvPr>
              <p14:cNvContentPartPr/>
              <p14:nvPr/>
            </p14:nvContentPartPr>
            <p14:xfrm>
              <a:off x="5180524" y="3522488"/>
              <a:ext cx="6120" cy="21240"/>
            </p14:xfrm>
          </p:contentPart>
        </mc:Choice>
        <mc:Fallback>
          <p:pic>
            <p:nvPicPr>
              <p:cNvPr id="15" name="Ink 14">
                <a:extLst>
                  <a:ext uri="{FF2B5EF4-FFF2-40B4-BE49-F238E27FC236}">
                    <a16:creationId xmlns:a16="http://schemas.microsoft.com/office/drawing/2014/main" id="{728D2991-6DE4-C084-5F45-8C344E8B52D9}"/>
                  </a:ext>
                </a:extLst>
              </p:cNvPr>
              <p:cNvPicPr/>
              <p:nvPr/>
            </p:nvPicPr>
            <p:blipFill>
              <a:blip r:embed="rId9"/>
              <a:stretch>
                <a:fillRect/>
              </a:stretch>
            </p:blipFill>
            <p:spPr>
              <a:xfrm>
                <a:off x="5171524" y="3513638"/>
                <a:ext cx="23760" cy="38586"/>
              </a:xfrm>
              <a:prstGeom prst="rect">
                <a:avLst/>
              </a:prstGeom>
            </p:spPr>
          </p:pic>
        </mc:Fallback>
      </mc:AlternateContent>
    </p:spTree>
    <p:extLst>
      <p:ext uri="{BB962C8B-B14F-4D97-AF65-F5344CB8AC3E}">
        <p14:creationId xmlns:p14="http://schemas.microsoft.com/office/powerpoint/2010/main" val="2071405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304800"/>
            <a:ext cx="11257613" cy="5872163"/>
          </a:xfrm>
        </p:spPr>
        <p:txBody>
          <a:bodyPr>
            <a:normAutofit/>
          </a:bodyPr>
          <a:lstStyle/>
          <a:p>
            <a:r>
              <a:rPr lang="en-US" sz="3900" dirty="0">
                <a:solidFill>
                  <a:schemeClr val="bg1"/>
                </a:solidFill>
              </a:rPr>
              <a:t>Then the high priest said to Him, </a:t>
            </a:r>
          </a:p>
          <a:p>
            <a:r>
              <a:rPr lang="en-US" sz="3900" dirty="0">
                <a:solidFill>
                  <a:schemeClr val="bg1"/>
                </a:solidFill>
              </a:rPr>
              <a:t>“I charge You under oath by the living God: Tell us if You are the Christ, the messiah, the anointed one, the Son of God.”</a:t>
            </a:r>
          </a:p>
          <a:p>
            <a:r>
              <a:rPr lang="en-US" sz="3900" dirty="0">
                <a:solidFill>
                  <a:schemeClr val="bg1"/>
                </a:solidFill>
              </a:rPr>
              <a:t>Jesus </a:t>
            </a:r>
            <a:r>
              <a:rPr lang="en-US" sz="3900" dirty="0" err="1">
                <a:solidFill>
                  <a:schemeClr val="bg1"/>
                </a:solidFill>
              </a:rPr>
              <a:t>answered“You</a:t>
            </a:r>
            <a:r>
              <a:rPr lang="en-US" sz="3900" dirty="0">
                <a:solidFill>
                  <a:schemeClr val="bg1"/>
                </a:solidFill>
              </a:rPr>
              <a:t> have said it yourself,” . </a:t>
            </a:r>
          </a:p>
          <a:p>
            <a:r>
              <a:rPr lang="en-US" sz="3900" dirty="0">
                <a:solidFill>
                  <a:schemeClr val="bg1"/>
                </a:solidFill>
              </a:rPr>
              <a:t>“But I say to </a:t>
            </a:r>
            <a:r>
              <a:rPr lang="en-US" sz="3900" u="sng" dirty="0">
                <a:solidFill>
                  <a:schemeClr val="bg1"/>
                </a:solidFill>
              </a:rPr>
              <a:t>all of you</a:t>
            </a:r>
            <a:r>
              <a:rPr lang="en-US" sz="3900" dirty="0">
                <a:solidFill>
                  <a:schemeClr val="bg1"/>
                </a:solidFill>
              </a:rPr>
              <a:t>, from now on you will see the </a:t>
            </a:r>
            <a:r>
              <a:rPr lang="en-US" sz="3900" u="sng" dirty="0">
                <a:solidFill>
                  <a:schemeClr val="bg1"/>
                </a:solidFill>
              </a:rPr>
              <a:t>Son of Man sitting at the right hand of Power and coming on the clouds of heaven.”</a:t>
            </a:r>
          </a:p>
          <a:p>
            <a:br>
              <a:rPr lang="en-US" dirty="0">
                <a:solidFill>
                  <a:schemeClr val="bg1"/>
                </a:solidFill>
              </a:rPr>
            </a:br>
            <a:endParaRPr lang="en-US" dirty="0">
              <a:solidFill>
                <a:schemeClr val="bg1"/>
              </a:solidFill>
            </a:endParaRPr>
          </a:p>
        </p:txBody>
      </p:sp>
      <p:grpSp>
        <p:nvGrpSpPr>
          <p:cNvPr id="11" name="Group 10">
            <a:extLst>
              <a:ext uri="{FF2B5EF4-FFF2-40B4-BE49-F238E27FC236}">
                <a16:creationId xmlns:a16="http://schemas.microsoft.com/office/drawing/2014/main" id="{BB70D3D1-0AD8-F6D8-BDCA-54150ADAE6F7}"/>
              </a:ext>
            </a:extLst>
          </p:cNvPr>
          <p:cNvGrpSpPr/>
          <p:nvPr/>
        </p:nvGrpSpPr>
        <p:grpSpPr>
          <a:xfrm>
            <a:off x="2763124" y="2263568"/>
            <a:ext cx="294840" cy="129960"/>
            <a:chOff x="2763124" y="2263568"/>
            <a:chExt cx="294840" cy="129960"/>
          </a:xfrm>
        </p:grpSpPr>
        <mc:AlternateContent xmlns:mc="http://schemas.openxmlformats.org/markup-compatibility/2006" xmlns:p14="http://schemas.microsoft.com/office/powerpoint/2010/main">
          <mc:Choice Requires="p14">
            <p:contentPart p14:bwMode="auto" r:id="rId2">
              <p14:nvContentPartPr>
                <p14:cNvPr id="9" name="Ink 8">
                  <a:extLst>
                    <a:ext uri="{FF2B5EF4-FFF2-40B4-BE49-F238E27FC236}">
                      <a16:creationId xmlns:a16="http://schemas.microsoft.com/office/drawing/2014/main" id="{7F5E7DCB-2AE0-1D62-6AE0-20E4286F3B43}"/>
                    </a:ext>
                  </a:extLst>
                </p14:cNvPr>
                <p14:cNvContentPartPr/>
                <p14:nvPr/>
              </p14:nvContentPartPr>
              <p14:xfrm>
                <a:off x="3057604" y="2353568"/>
                <a:ext cx="360" cy="360"/>
              </p14:xfrm>
            </p:contentPart>
          </mc:Choice>
          <mc:Fallback xmlns="">
            <p:pic>
              <p:nvPicPr>
                <p:cNvPr id="9" name="Ink 8">
                  <a:extLst>
                    <a:ext uri="{FF2B5EF4-FFF2-40B4-BE49-F238E27FC236}">
                      <a16:creationId xmlns:a16="http://schemas.microsoft.com/office/drawing/2014/main" id="{7F5E7DCB-2AE0-1D62-6AE0-20E4286F3B43}"/>
                    </a:ext>
                  </a:extLst>
                </p:cNvPr>
                <p:cNvPicPr/>
                <p:nvPr/>
              </p:nvPicPr>
              <p:blipFill>
                <a:blip r:embed="rId5"/>
                <a:stretch>
                  <a:fillRect/>
                </a:stretch>
              </p:blipFill>
              <p:spPr>
                <a:xfrm>
                  <a:off x="3048604" y="234456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0" name="Ink 9">
                  <a:extLst>
                    <a:ext uri="{FF2B5EF4-FFF2-40B4-BE49-F238E27FC236}">
                      <a16:creationId xmlns:a16="http://schemas.microsoft.com/office/drawing/2014/main" id="{035194AD-6F1D-307B-9A97-0E5D996076EB}"/>
                    </a:ext>
                  </a:extLst>
                </p14:cNvPr>
                <p14:cNvContentPartPr/>
                <p14:nvPr/>
              </p14:nvContentPartPr>
              <p14:xfrm>
                <a:off x="2763124" y="2263568"/>
                <a:ext cx="234720" cy="129960"/>
              </p14:xfrm>
            </p:contentPart>
          </mc:Choice>
          <mc:Fallback xmlns="">
            <p:pic>
              <p:nvPicPr>
                <p:cNvPr id="10" name="Ink 9">
                  <a:extLst>
                    <a:ext uri="{FF2B5EF4-FFF2-40B4-BE49-F238E27FC236}">
                      <a16:creationId xmlns:a16="http://schemas.microsoft.com/office/drawing/2014/main" id="{035194AD-6F1D-307B-9A97-0E5D996076EB}"/>
                    </a:ext>
                  </a:extLst>
                </p:cNvPr>
                <p:cNvPicPr/>
                <p:nvPr/>
              </p:nvPicPr>
              <p:blipFill>
                <a:blip r:embed="rId7"/>
                <a:stretch>
                  <a:fillRect/>
                </a:stretch>
              </p:blipFill>
              <p:spPr>
                <a:xfrm>
                  <a:off x="2754124" y="2254568"/>
                  <a:ext cx="252360" cy="1476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8">
            <p14:nvContentPartPr>
              <p14:cNvPr id="12" name="Ink 11">
                <a:extLst>
                  <a:ext uri="{FF2B5EF4-FFF2-40B4-BE49-F238E27FC236}">
                    <a16:creationId xmlns:a16="http://schemas.microsoft.com/office/drawing/2014/main" id="{42338601-2041-AFB5-4645-3248A7270AA3}"/>
                  </a:ext>
                </a:extLst>
              </p14:cNvPr>
              <p14:cNvContentPartPr/>
              <p14:nvPr/>
            </p14:nvContentPartPr>
            <p14:xfrm>
              <a:off x="4271884" y="3792488"/>
              <a:ext cx="360" cy="360"/>
            </p14:xfrm>
          </p:contentPart>
        </mc:Choice>
        <mc:Fallback xmlns="">
          <p:pic>
            <p:nvPicPr>
              <p:cNvPr id="12" name="Ink 11">
                <a:extLst>
                  <a:ext uri="{FF2B5EF4-FFF2-40B4-BE49-F238E27FC236}">
                    <a16:creationId xmlns:a16="http://schemas.microsoft.com/office/drawing/2014/main" id="{42338601-2041-AFB5-4645-3248A7270AA3}"/>
                  </a:ext>
                </a:extLst>
              </p:cNvPr>
              <p:cNvPicPr/>
              <p:nvPr/>
            </p:nvPicPr>
            <p:blipFill>
              <a:blip r:embed="rId5"/>
              <a:stretch>
                <a:fillRect/>
              </a:stretch>
            </p:blipFill>
            <p:spPr>
              <a:xfrm>
                <a:off x="4262884" y="37834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4" name="Ink 13">
                <a:extLst>
                  <a:ext uri="{FF2B5EF4-FFF2-40B4-BE49-F238E27FC236}">
                    <a16:creationId xmlns:a16="http://schemas.microsoft.com/office/drawing/2014/main" id="{E1D17608-B3C4-CAF2-39F7-D64DFAA975FB}"/>
                  </a:ext>
                </a:extLst>
              </p14:cNvPr>
              <p14:cNvContentPartPr/>
              <p14:nvPr/>
            </p14:nvContentPartPr>
            <p14:xfrm>
              <a:off x="5186284" y="3522488"/>
              <a:ext cx="360" cy="360"/>
            </p14:xfrm>
          </p:contentPart>
        </mc:Choice>
        <mc:Fallback xmlns="">
          <p:pic>
            <p:nvPicPr>
              <p:cNvPr id="14" name="Ink 13">
                <a:extLst>
                  <a:ext uri="{FF2B5EF4-FFF2-40B4-BE49-F238E27FC236}">
                    <a16:creationId xmlns:a16="http://schemas.microsoft.com/office/drawing/2014/main" id="{E1D17608-B3C4-CAF2-39F7-D64DFAA975FB}"/>
                  </a:ext>
                </a:extLst>
              </p:cNvPr>
              <p:cNvPicPr/>
              <p:nvPr/>
            </p:nvPicPr>
            <p:blipFill>
              <a:blip r:embed="rId5"/>
              <a:stretch>
                <a:fillRect/>
              </a:stretch>
            </p:blipFill>
            <p:spPr>
              <a:xfrm>
                <a:off x="5177284" y="35134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5" name="Ink 14">
                <a:extLst>
                  <a:ext uri="{FF2B5EF4-FFF2-40B4-BE49-F238E27FC236}">
                    <a16:creationId xmlns:a16="http://schemas.microsoft.com/office/drawing/2014/main" id="{728D2991-6DE4-C084-5F45-8C344E8B52D9}"/>
                  </a:ext>
                </a:extLst>
              </p14:cNvPr>
              <p14:cNvContentPartPr/>
              <p14:nvPr/>
            </p14:nvContentPartPr>
            <p14:xfrm>
              <a:off x="5180524" y="3522488"/>
              <a:ext cx="6120" cy="21240"/>
            </p14:xfrm>
          </p:contentPart>
        </mc:Choice>
        <mc:Fallback xmlns="">
          <p:pic>
            <p:nvPicPr>
              <p:cNvPr id="15" name="Ink 14">
                <a:extLst>
                  <a:ext uri="{FF2B5EF4-FFF2-40B4-BE49-F238E27FC236}">
                    <a16:creationId xmlns:a16="http://schemas.microsoft.com/office/drawing/2014/main" id="{728D2991-6DE4-C084-5F45-8C344E8B52D9}"/>
                  </a:ext>
                </a:extLst>
              </p:cNvPr>
              <p:cNvPicPr/>
              <p:nvPr/>
            </p:nvPicPr>
            <p:blipFill>
              <a:blip r:embed="rId11"/>
              <a:stretch>
                <a:fillRect/>
              </a:stretch>
            </p:blipFill>
            <p:spPr>
              <a:xfrm>
                <a:off x="5171524" y="3513638"/>
                <a:ext cx="23760" cy="38586"/>
              </a:xfrm>
              <a:prstGeom prst="rect">
                <a:avLst/>
              </a:prstGeom>
            </p:spPr>
          </p:pic>
        </mc:Fallback>
      </mc:AlternateContent>
    </p:spTree>
    <p:extLst>
      <p:ext uri="{BB962C8B-B14F-4D97-AF65-F5344CB8AC3E}">
        <p14:creationId xmlns:p14="http://schemas.microsoft.com/office/powerpoint/2010/main" val="2034614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304800"/>
            <a:ext cx="11257613" cy="5872163"/>
          </a:xfrm>
        </p:spPr>
        <p:txBody>
          <a:bodyPr>
            <a:normAutofit/>
          </a:bodyPr>
          <a:lstStyle/>
          <a:p>
            <a:r>
              <a:rPr lang="en-US" sz="3600" dirty="0">
                <a:solidFill>
                  <a:schemeClr val="bg1"/>
                </a:solidFill>
              </a:rPr>
              <a:t>At this, the high priest tore his clothes and declared, “He has blasphemed! Why do we need any more witnesses? Look, now you have heard the blasphemy. </a:t>
            </a:r>
          </a:p>
          <a:p>
            <a:br>
              <a:rPr lang="en-US" dirty="0">
                <a:solidFill>
                  <a:schemeClr val="bg1"/>
                </a:solidFill>
              </a:rPr>
            </a:br>
            <a:endParaRPr lang="en-US" dirty="0">
              <a:solidFill>
                <a:schemeClr val="bg1"/>
              </a:solidFill>
            </a:endParaRPr>
          </a:p>
        </p:txBody>
      </p:sp>
      <p:grpSp>
        <p:nvGrpSpPr>
          <p:cNvPr id="11" name="Group 10">
            <a:extLst>
              <a:ext uri="{FF2B5EF4-FFF2-40B4-BE49-F238E27FC236}">
                <a16:creationId xmlns:a16="http://schemas.microsoft.com/office/drawing/2014/main" id="{BB70D3D1-0AD8-F6D8-BDCA-54150ADAE6F7}"/>
              </a:ext>
            </a:extLst>
          </p:cNvPr>
          <p:cNvGrpSpPr/>
          <p:nvPr/>
        </p:nvGrpSpPr>
        <p:grpSpPr>
          <a:xfrm>
            <a:off x="2763124" y="2263568"/>
            <a:ext cx="294840" cy="129960"/>
            <a:chOff x="2763124" y="2263568"/>
            <a:chExt cx="294840" cy="129960"/>
          </a:xfrm>
        </p:grpSpPr>
        <mc:AlternateContent xmlns:mc="http://schemas.openxmlformats.org/markup-compatibility/2006" xmlns:p14="http://schemas.microsoft.com/office/powerpoint/2010/main">
          <mc:Choice Requires="p14">
            <p:contentPart p14:bwMode="auto" r:id="rId2">
              <p14:nvContentPartPr>
                <p14:cNvPr id="9" name="Ink 8">
                  <a:extLst>
                    <a:ext uri="{FF2B5EF4-FFF2-40B4-BE49-F238E27FC236}">
                      <a16:creationId xmlns:a16="http://schemas.microsoft.com/office/drawing/2014/main" id="{7F5E7DCB-2AE0-1D62-6AE0-20E4286F3B43}"/>
                    </a:ext>
                  </a:extLst>
                </p14:cNvPr>
                <p14:cNvContentPartPr/>
                <p14:nvPr/>
              </p14:nvContentPartPr>
              <p14:xfrm>
                <a:off x="3057604" y="2353568"/>
                <a:ext cx="360" cy="360"/>
              </p14:xfrm>
            </p:contentPart>
          </mc:Choice>
          <mc:Fallback xmlns="">
            <p:pic>
              <p:nvPicPr>
                <p:cNvPr id="9" name="Ink 8">
                  <a:extLst>
                    <a:ext uri="{FF2B5EF4-FFF2-40B4-BE49-F238E27FC236}">
                      <a16:creationId xmlns:a16="http://schemas.microsoft.com/office/drawing/2014/main" id="{7F5E7DCB-2AE0-1D62-6AE0-20E4286F3B43}"/>
                    </a:ext>
                  </a:extLst>
                </p:cNvPr>
                <p:cNvPicPr/>
                <p:nvPr/>
              </p:nvPicPr>
              <p:blipFill>
                <a:blip r:embed="rId3"/>
                <a:stretch>
                  <a:fillRect/>
                </a:stretch>
              </p:blipFill>
              <p:spPr>
                <a:xfrm>
                  <a:off x="3048604" y="234456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0" name="Ink 9">
                  <a:extLst>
                    <a:ext uri="{FF2B5EF4-FFF2-40B4-BE49-F238E27FC236}">
                      <a16:creationId xmlns:a16="http://schemas.microsoft.com/office/drawing/2014/main" id="{035194AD-6F1D-307B-9A97-0E5D996076EB}"/>
                    </a:ext>
                  </a:extLst>
                </p14:cNvPr>
                <p14:cNvContentPartPr/>
                <p14:nvPr/>
              </p14:nvContentPartPr>
              <p14:xfrm>
                <a:off x="2763124" y="2263568"/>
                <a:ext cx="234720" cy="129960"/>
              </p14:xfrm>
            </p:contentPart>
          </mc:Choice>
          <mc:Fallback xmlns="">
            <p:pic>
              <p:nvPicPr>
                <p:cNvPr id="10" name="Ink 9">
                  <a:extLst>
                    <a:ext uri="{FF2B5EF4-FFF2-40B4-BE49-F238E27FC236}">
                      <a16:creationId xmlns:a16="http://schemas.microsoft.com/office/drawing/2014/main" id="{035194AD-6F1D-307B-9A97-0E5D996076EB}"/>
                    </a:ext>
                  </a:extLst>
                </p:cNvPr>
                <p:cNvPicPr/>
                <p:nvPr/>
              </p:nvPicPr>
              <p:blipFill>
                <a:blip r:embed="rId5"/>
                <a:stretch>
                  <a:fillRect/>
                </a:stretch>
              </p:blipFill>
              <p:spPr>
                <a:xfrm>
                  <a:off x="2754124" y="2254568"/>
                  <a:ext cx="252360" cy="1476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6">
            <p14:nvContentPartPr>
              <p14:cNvPr id="12" name="Ink 11">
                <a:extLst>
                  <a:ext uri="{FF2B5EF4-FFF2-40B4-BE49-F238E27FC236}">
                    <a16:creationId xmlns:a16="http://schemas.microsoft.com/office/drawing/2014/main" id="{42338601-2041-AFB5-4645-3248A7270AA3}"/>
                  </a:ext>
                </a:extLst>
              </p14:cNvPr>
              <p14:cNvContentPartPr/>
              <p14:nvPr/>
            </p14:nvContentPartPr>
            <p14:xfrm>
              <a:off x="4271884" y="3792488"/>
              <a:ext cx="360" cy="360"/>
            </p14:xfrm>
          </p:contentPart>
        </mc:Choice>
        <mc:Fallback xmlns="">
          <p:pic>
            <p:nvPicPr>
              <p:cNvPr id="12" name="Ink 11">
                <a:extLst>
                  <a:ext uri="{FF2B5EF4-FFF2-40B4-BE49-F238E27FC236}">
                    <a16:creationId xmlns:a16="http://schemas.microsoft.com/office/drawing/2014/main" id="{42338601-2041-AFB5-4645-3248A7270AA3}"/>
                  </a:ext>
                </a:extLst>
              </p:cNvPr>
              <p:cNvPicPr/>
              <p:nvPr/>
            </p:nvPicPr>
            <p:blipFill>
              <a:blip r:embed="rId3"/>
              <a:stretch>
                <a:fillRect/>
              </a:stretch>
            </p:blipFill>
            <p:spPr>
              <a:xfrm>
                <a:off x="4262884" y="37834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4" name="Ink 13">
                <a:extLst>
                  <a:ext uri="{FF2B5EF4-FFF2-40B4-BE49-F238E27FC236}">
                    <a16:creationId xmlns:a16="http://schemas.microsoft.com/office/drawing/2014/main" id="{E1D17608-B3C4-CAF2-39F7-D64DFAA975FB}"/>
                  </a:ext>
                </a:extLst>
              </p14:cNvPr>
              <p14:cNvContentPartPr/>
              <p14:nvPr/>
            </p14:nvContentPartPr>
            <p14:xfrm>
              <a:off x="5186284" y="3522488"/>
              <a:ext cx="360" cy="360"/>
            </p14:xfrm>
          </p:contentPart>
        </mc:Choice>
        <mc:Fallback xmlns="">
          <p:pic>
            <p:nvPicPr>
              <p:cNvPr id="14" name="Ink 13">
                <a:extLst>
                  <a:ext uri="{FF2B5EF4-FFF2-40B4-BE49-F238E27FC236}">
                    <a16:creationId xmlns:a16="http://schemas.microsoft.com/office/drawing/2014/main" id="{E1D17608-B3C4-CAF2-39F7-D64DFAA975FB}"/>
                  </a:ext>
                </a:extLst>
              </p:cNvPr>
              <p:cNvPicPr/>
              <p:nvPr/>
            </p:nvPicPr>
            <p:blipFill>
              <a:blip r:embed="rId3"/>
              <a:stretch>
                <a:fillRect/>
              </a:stretch>
            </p:blipFill>
            <p:spPr>
              <a:xfrm>
                <a:off x="5177284" y="35134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5" name="Ink 14">
                <a:extLst>
                  <a:ext uri="{FF2B5EF4-FFF2-40B4-BE49-F238E27FC236}">
                    <a16:creationId xmlns:a16="http://schemas.microsoft.com/office/drawing/2014/main" id="{728D2991-6DE4-C084-5F45-8C344E8B52D9}"/>
                  </a:ext>
                </a:extLst>
              </p14:cNvPr>
              <p14:cNvContentPartPr/>
              <p14:nvPr/>
            </p14:nvContentPartPr>
            <p14:xfrm>
              <a:off x="5180524" y="3522488"/>
              <a:ext cx="6120" cy="21240"/>
            </p14:xfrm>
          </p:contentPart>
        </mc:Choice>
        <mc:Fallback xmlns="">
          <p:pic>
            <p:nvPicPr>
              <p:cNvPr id="15" name="Ink 14">
                <a:extLst>
                  <a:ext uri="{FF2B5EF4-FFF2-40B4-BE49-F238E27FC236}">
                    <a16:creationId xmlns:a16="http://schemas.microsoft.com/office/drawing/2014/main" id="{728D2991-6DE4-C084-5F45-8C344E8B52D9}"/>
                  </a:ext>
                </a:extLst>
              </p:cNvPr>
              <p:cNvPicPr/>
              <p:nvPr/>
            </p:nvPicPr>
            <p:blipFill>
              <a:blip r:embed="rId9"/>
              <a:stretch>
                <a:fillRect/>
              </a:stretch>
            </p:blipFill>
            <p:spPr>
              <a:xfrm>
                <a:off x="5171524" y="3513638"/>
                <a:ext cx="23760" cy="38586"/>
              </a:xfrm>
              <a:prstGeom prst="rect">
                <a:avLst/>
              </a:prstGeom>
            </p:spPr>
          </p:pic>
        </mc:Fallback>
      </mc:AlternateContent>
    </p:spTree>
    <p:extLst>
      <p:ext uri="{BB962C8B-B14F-4D97-AF65-F5344CB8AC3E}">
        <p14:creationId xmlns:p14="http://schemas.microsoft.com/office/powerpoint/2010/main" val="4220813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5805C-A7FB-7F72-EA6A-1455E89561F5}"/>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9CF34E03-6E19-1EAC-0C38-025A883EE2CE}"/>
              </a:ext>
            </a:extLst>
          </p:cNvPr>
          <p:cNvSpPr>
            <a:spLocks noGrp="1"/>
          </p:cNvSpPr>
          <p:nvPr>
            <p:ph type="body" idx="1"/>
          </p:nvPr>
        </p:nvSpPr>
        <p:spPr/>
        <p:txBody>
          <a:bodyPr>
            <a:normAutofit/>
          </a:bodyPr>
          <a:lstStyle/>
          <a:p>
            <a:r>
              <a:rPr lang="en-US" sz="6600" dirty="0"/>
              <a:t>QUESTIONS??? </a:t>
            </a:r>
          </a:p>
        </p:txBody>
      </p:sp>
    </p:spTree>
    <p:extLst>
      <p:ext uri="{BB962C8B-B14F-4D97-AF65-F5344CB8AC3E}">
        <p14:creationId xmlns:p14="http://schemas.microsoft.com/office/powerpoint/2010/main" val="2554801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A4342-B3D5-F8DC-B51B-8C92054D89F1}"/>
              </a:ext>
            </a:extLst>
          </p:cNvPr>
          <p:cNvSpPr>
            <a:spLocks noGrp="1"/>
          </p:cNvSpPr>
          <p:nvPr>
            <p:ph type="title"/>
          </p:nvPr>
        </p:nvSpPr>
        <p:spPr>
          <a:xfrm>
            <a:off x="838200" y="365125"/>
            <a:ext cx="10515600" cy="648129"/>
          </a:xfrm>
        </p:spPr>
        <p:txBody>
          <a:bodyPr>
            <a:normAutofit fontScale="90000"/>
          </a:bodyPr>
          <a:lstStyle/>
          <a:p>
            <a:r>
              <a:rPr lang="en-US" dirty="0">
                <a:solidFill>
                  <a:schemeClr val="bg1"/>
                </a:solidFill>
              </a:rPr>
              <a:t>Acts  6 </a:t>
            </a:r>
          </a:p>
        </p:txBody>
      </p:sp>
      <p:sp>
        <p:nvSpPr>
          <p:cNvPr id="3" name="Text Placeholder 2">
            <a:extLst>
              <a:ext uri="{FF2B5EF4-FFF2-40B4-BE49-F238E27FC236}">
                <a16:creationId xmlns:a16="http://schemas.microsoft.com/office/drawing/2014/main" id="{1BEEBC45-F5EE-2BD7-95C0-D05028F34468}"/>
              </a:ext>
            </a:extLst>
          </p:cNvPr>
          <p:cNvSpPr>
            <a:spLocks noGrp="1"/>
          </p:cNvSpPr>
          <p:nvPr>
            <p:ph type="body" idx="1"/>
          </p:nvPr>
        </p:nvSpPr>
        <p:spPr>
          <a:xfrm>
            <a:off x="838200" y="1173892"/>
            <a:ext cx="10515600" cy="5318983"/>
          </a:xfrm>
        </p:spPr>
        <p:txBody>
          <a:bodyPr>
            <a:normAutofit lnSpcReduction="10000"/>
          </a:bodyPr>
          <a:lstStyle/>
          <a:p>
            <a:r>
              <a:rPr lang="en-US" sz="3200" dirty="0">
                <a:solidFill>
                  <a:schemeClr val="bg1"/>
                </a:solidFill>
              </a:rPr>
              <a:t>Followers of Jesus in Jerusalem begin to grow. </a:t>
            </a:r>
          </a:p>
          <a:p>
            <a:r>
              <a:rPr lang="en-US" sz="3200" dirty="0">
                <a:solidFill>
                  <a:schemeClr val="bg1"/>
                </a:solidFill>
              </a:rPr>
              <a:t>Choosing of the seven – Stephen</a:t>
            </a:r>
          </a:p>
          <a:p>
            <a:pPr algn="just"/>
            <a:r>
              <a:rPr lang="en-US" sz="3200" b="1" i="0" u="none" strike="noStrike" dirty="0">
                <a:solidFill>
                  <a:schemeClr val="bg1"/>
                </a:solidFill>
                <a:effectLst/>
                <a:latin typeface="Arial" panose="020B0604020202020204" pitchFamily="34" charset="0"/>
                <a:hlinkClick r:id="rId2">
                  <a:extLst>
                    <a:ext uri="{A12FA001-AC4F-418D-AE19-62706E023703}">
                      <ahyp:hlinkClr xmlns:ahyp="http://schemas.microsoft.com/office/drawing/2018/hyperlinkcolor" val="tx"/>
                    </a:ext>
                  </a:extLst>
                </a:hlinkClick>
              </a:rPr>
              <a:t>8</a:t>
            </a:r>
            <a:r>
              <a:rPr lang="en-US" sz="3200" b="0" i="0" dirty="0">
                <a:solidFill>
                  <a:schemeClr val="bg1"/>
                </a:solidFill>
                <a:effectLst/>
                <a:latin typeface="Roboto" panose="02000000000000000000" pitchFamily="2" charset="0"/>
              </a:rPr>
              <a:t>Now Stephen, a man full of God’s grace and power, performed great wonders and signs among the people…..</a:t>
            </a:r>
          </a:p>
          <a:p>
            <a:pPr algn="just"/>
            <a:r>
              <a:rPr lang="en-US" sz="3200" b="0" i="0" dirty="0">
                <a:solidFill>
                  <a:schemeClr val="bg1"/>
                </a:solidFill>
                <a:effectLst/>
                <a:latin typeface="Roboto" panose="02000000000000000000" pitchFamily="2" charset="0"/>
              </a:rPr>
              <a:t>Then they secretly persuaded some men to say, “We have heard Stephen speak blasphemous words against Moses and against God.”</a:t>
            </a:r>
          </a:p>
          <a:p>
            <a:pPr algn="just"/>
            <a:r>
              <a:rPr lang="en-US" sz="3200" b="0" i="0" dirty="0">
                <a:solidFill>
                  <a:schemeClr val="bg1"/>
                </a:solidFill>
                <a:effectLst/>
                <a:latin typeface="Roboto" panose="02000000000000000000" pitchFamily="2" charset="0"/>
              </a:rPr>
              <a:t>So they stirred up the people and the elders and the teachers of the law. They seized Stephen and brought him before the Sanhedrin</a:t>
            </a:r>
          </a:p>
          <a:p>
            <a:endParaRPr lang="en-US" dirty="0">
              <a:solidFill>
                <a:schemeClr val="bg1"/>
              </a:solidFill>
            </a:endParaRPr>
          </a:p>
        </p:txBody>
      </p:sp>
    </p:spTree>
    <p:extLst>
      <p:ext uri="{BB962C8B-B14F-4D97-AF65-F5344CB8AC3E}">
        <p14:creationId xmlns:p14="http://schemas.microsoft.com/office/powerpoint/2010/main" val="1166133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A4342-B3D5-F8DC-B51B-8C92054D89F1}"/>
              </a:ext>
            </a:extLst>
          </p:cNvPr>
          <p:cNvSpPr>
            <a:spLocks noGrp="1"/>
          </p:cNvSpPr>
          <p:nvPr>
            <p:ph type="title"/>
          </p:nvPr>
        </p:nvSpPr>
        <p:spPr/>
        <p:txBody>
          <a:bodyPr/>
          <a:lstStyle/>
          <a:p>
            <a:r>
              <a:rPr lang="en-US" dirty="0">
                <a:solidFill>
                  <a:schemeClr val="bg1"/>
                </a:solidFill>
              </a:rPr>
              <a:t>Acts 7  Stephens Sermon</a:t>
            </a:r>
          </a:p>
        </p:txBody>
      </p:sp>
      <p:sp>
        <p:nvSpPr>
          <p:cNvPr id="3" name="Text Placeholder 2">
            <a:extLst>
              <a:ext uri="{FF2B5EF4-FFF2-40B4-BE49-F238E27FC236}">
                <a16:creationId xmlns:a16="http://schemas.microsoft.com/office/drawing/2014/main" id="{1BEEBC45-F5EE-2BD7-95C0-D05028F34468}"/>
              </a:ext>
            </a:extLst>
          </p:cNvPr>
          <p:cNvSpPr>
            <a:spLocks noGrp="1"/>
          </p:cNvSpPr>
          <p:nvPr>
            <p:ph type="body" idx="1"/>
          </p:nvPr>
        </p:nvSpPr>
        <p:spPr>
          <a:xfrm>
            <a:off x="838200" y="1319134"/>
            <a:ext cx="10515600" cy="5538866"/>
          </a:xfrm>
        </p:spPr>
        <p:txBody>
          <a:bodyPr>
            <a:normAutofit/>
          </a:bodyPr>
          <a:lstStyle/>
          <a:p>
            <a:r>
              <a:rPr lang="en-US" dirty="0">
                <a:solidFill>
                  <a:schemeClr val="bg1"/>
                </a:solidFill>
              </a:rPr>
              <a:t>Abraham</a:t>
            </a:r>
          </a:p>
          <a:p>
            <a:r>
              <a:rPr lang="en-US" dirty="0">
                <a:solidFill>
                  <a:schemeClr val="bg1"/>
                </a:solidFill>
              </a:rPr>
              <a:t>Moses</a:t>
            </a:r>
          </a:p>
          <a:p>
            <a:r>
              <a:rPr lang="en-US" dirty="0">
                <a:solidFill>
                  <a:schemeClr val="bg1"/>
                </a:solidFill>
              </a:rPr>
              <a:t>David Solomon</a:t>
            </a:r>
          </a:p>
          <a:p>
            <a:r>
              <a:rPr lang="en-US" b="1" i="0" u="none" strike="noStrike" dirty="0">
                <a:solidFill>
                  <a:schemeClr val="bg1"/>
                </a:solidFill>
                <a:effectLst/>
                <a:latin typeface="Arial" panose="020B0604020202020204" pitchFamily="34" charset="0"/>
                <a:hlinkClick r:id="rId2">
                  <a:extLst>
                    <a:ext uri="{A12FA001-AC4F-418D-AE19-62706E023703}">
                      <ahyp:hlinkClr xmlns:ahyp="http://schemas.microsoft.com/office/drawing/2018/hyperlinkcolor" val="tx"/>
                    </a:ext>
                  </a:extLst>
                </a:hlinkClick>
              </a:rPr>
              <a:t>51</a:t>
            </a:r>
            <a:r>
              <a:rPr lang="en-US" b="0" i="0" dirty="0">
                <a:solidFill>
                  <a:schemeClr val="bg1"/>
                </a:solidFill>
                <a:effectLst/>
                <a:latin typeface="Roboto" panose="02000000000000000000" pitchFamily="2" charset="0"/>
              </a:rPr>
              <a:t>“You stiff-necked people! Your hearts and ears are still uncircumcised. You are just like your ancestors: You always resist the Holy Spirit! </a:t>
            </a:r>
          </a:p>
          <a:p>
            <a:r>
              <a:rPr lang="en-US" b="0" i="0" dirty="0">
                <a:solidFill>
                  <a:schemeClr val="bg1"/>
                </a:solidFill>
                <a:effectLst/>
                <a:latin typeface="Roboto" panose="02000000000000000000" pitchFamily="2" charset="0"/>
              </a:rPr>
              <a:t>Was there ever a prophet your ancestors did not persecute? They even killed those who predicted the coming of the Righteous One. </a:t>
            </a:r>
          </a:p>
          <a:p>
            <a:r>
              <a:rPr lang="en-US" b="0" i="0" dirty="0">
                <a:solidFill>
                  <a:schemeClr val="bg1"/>
                </a:solidFill>
                <a:effectLst/>
                <a:latin typeface="Roboto" panose="02000000000000000000" pitchFamily="2" charset="0"/>
              </a:rPr>
              <a:t>And now you have betrayed and murdered him— you who have received the law that was given through angels but have not obeyed it.”</a:t>
            </a:r>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2205126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A4342-B3D5-F8DC-B51B-8C92054D89F1}"/>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1BEEBC45-F5EE-2BD7-95C0-D05028F34468}"/>
              </a:ext>
            </a:extLst>
          </p:cNvPr>
          <p:cNvSpPr>
            <a:spLocks noGrp="1"/>
          </p:cNvSpPr>
          <p:nvPr>
            <p:ph type="body" idx="1"/>
          </p:nvPr>
        </p:nvSpPr>
        <p:spPr>
          <a:xfrm>
            <a:off x="838200" y="365125"/>
            <a:ext cx="10515600" cy="6127750"/>
          </a:xfrm>
        </p:spPr>
        <p:txBody>
          <a:bodyPr>
            <a:normAutofit/>
          </a:bodyPr>
          <a:lstStyle/>
          <a:p>
            <a:pPr algn="just"/>
            <a:r>
              <a:rPr lang="en-US" sz="3200" b="1" i="0" u="none" strike="noStrike" dirty="0">
                <a:solidFill>
                  <a:schemeClr val="bg1"/>
                </a:solidFill>
                <a:effectLst/>
                <a:latin typeface="Arial" panose="020B0604020202020204" pitchFamily="34" charset="0"/>
                <a:hlinkClick r:id="rId2">
                  <a:extLst>
                    <a:ext uri="{A12FA001-AC4F-418D-AE19-62706E023703}">
                      <ahyp:hlinkClr xmlns:ahyp="http://schemas.microsoft.com/office/drawing/2018/hyperlinkcolor" val="tx"/>
                    </a:ext>
                  </a:extLst>
                </a:hlinkClick>
              </a:rPr>
              <a:t>54</a:t>
            </a:r>
            <a:r>
              <a:rPr lang="en-US" sz="3200" b="0" i="0" dirty="0">
                <a:solidFill>
                  <a:schemeClr val="bg1"/>
                </a:solidFill>
                <a:effectLst/>
                <a:latin typeface="Roboto" panose="02000000000000000000" pitchFamily="2" charset="0"/>
              </a:rPr>
              <a:t>When the members of the Sanhedrin heard this, they were furious and gnashed their teeth at him.</a:t>
            </a:r>
          </a:p>
          <a:p>
            <a:pPr algn="just"/>
            <a:r>
              <a:rPr lang="en-US" sz="3200" b="0" i="0" dirty="0">
                <a:solidFill>
                  <a:schemeClr val="bg1"/>
                </a:solidFill>
                <a:effectLst/>
                <a:latin typeface="Roboto" panose="02000000000000000000" pitchFamily="2" charset="0"/>
              </a:rPr>
              <a:t>But Stephen, full of the Holy Spirit, looked up to heaven and saw the glory of God, and Jesus standing at the right hand of God. </a:t>
            </a:r>
          </a:p>
          <a:p>
            <a:pPr algn="just"/>
            <a:r>
              <a:rPr lang="en-US" sz="3200" b="0" i="0" dirty="0">
                <a:solidFill>
                  <a:schemeClr val="bg1"/>
                </a:solidFill>
                <a:effectLst/>
                <a:latin typeface="Roboto" panose="02000000000000000000" pitchFamily="2" charset="0"/>
              </a:rPr>
              <a:t>Look,” he said, “I see heaven open </a:t>
            </a:r>
            <a:r>
              <a:rPr lang="en-US" sz="3200" b="0" i="0" u="sng" dirty="0">
                <a:solidFill>
                  <a:schemeClr val="bg1"/>
                </a:solidFill>
                <a:effectLst/>
                <a:latin typeface="Roboto" panose="02000000000000000000" pitchFamily="2" charset="0"/>
              </a:rPr>
              <a:t>and the Son of Man standing at the right hand of God.”</a:t>
            </a:r>
          </a:p>
          <a:p>
            <a:pPr algn="just"/>
            <a:r>
              <a:rPr lang="en-US" sz="3200" b="1" i="0" u="none" strike="noStrike" dirty="0">
                <a:solidFill>
                  <a:schemeClr val="bg1"/>
                </a:solidFill>
                <a:effectLst/>
                <a:latin typeface="Arial" panose="020B0604020202020204" pitchFamily="34" charset="0"/>
                <a:hlinkClick r:id="rId3">
                  <a:extLst>
                    <a:ext uri="{A12FA001-AC4F-418D-AE19-62706E023703}">
                      <ahyp:hlinkClr xmlns:ahyp="http://schemas.microsoft.com/office/drawing/2018/hyperlinkcolor" val="tx"/>
                    </a:ext>
                  </a:extLst>
                </a:hlinkClick>
              </a:rPr>
              <a:t>57</a:t>
            </a:r>
            <a:r>
              <a:rPr lang="en-US" sz="3200" b="0" i="0" dirty="0">
                <a:solidFill>
                  <a:schemeClr val="bg1"/>
                </a:solidFill>
                <a:effectLst/>
                <a:latin typeface="Roboto" panose="02000000000000000000" pitchFamily="2" charset="0"/>
              </a:rPr>
              <a:t>At this they covered their ears and, yelling at the top of their voices, they all rushed at him, dragged him out of the city and began to stone him. Meanwhile, the witnesses laid their coats at the feet of a young man named Saul.</a:t>
            </a:r>
          </a:p>
          <a:p>
            <a:endParaRPr lang="en-US" dirty="0">
              <a:solidFill>
                <a:schemeClr val="bg1"/>
              </a:solidFill>
            </a:endParaRPr>
          </a:p>
        </p:txBody>
      </p:sp>
    </p:spTree>
    <p:extLst>
      <p:ext uri="{BB962C8B-B14F-4D97-AF65-F5344CB8AC3E}">
        <p14:creationId xmlns:p14="http://schemas.microsoft.com/office/powerpoint/2010/main" val="1412048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A4342-B3D5-F8DC-B51B-8C92054D89F1}"/>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1BEEBC45-F5EE-2BD7-95C0-D05028F34468}"/>
              </a:ext>
            </a:extLst>
          </p:cNvPr>
          <p:cNvSpPr>
            <a:spLocks noGrp="1"/>
          </p:cNvSpPr>
          <p:nvPr>
            <p:ph type="body" idx="1"/>
          </p:nvPr>
        </p:nvSpPr>
        <p:spPr/>
        <p:txBody>
          <a:bodyPr>
            <a:normAutofit/>
          </a:bodyPr>
          <a:lstStyle/>
          <a:p>
            <a:endParaRPr lang="en-US" dirty="0">
              <a:solidFill>
                <a:schemeClr val="bg1"/>
              </a:solidFill>
            </a:endParaRPr>
          </a:p>
        </p:txBody>
      </p:sp>
    </p:spTree>
    <p:extLst>
      <p:ext uri="{BB962C8B-B14F-4D97-AF65-F5344CB8AC3E}">
        <p14:creationId xmlns:p14="http://schemas.microsoft.com/office/powerpoint/2010/main" val="1066892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endParaRPr/>
          </a:p>
        </p:txBody>
      </p:sp>
      <p:pic>
        <p:nvPicPr>
          <p:cNvPr id="96" name="Google Shape;96;p2"/>
          <p:cNvPicPr preferRelativeResize="0">
            <a:picLocks noGrp="1"/>
          </p:cNvPicPr>
          <p:nvPr>
            <p:ph type="body" idx="1"/>
          </p:nvPr>
        </p:nvPicPr>
        <p:blipFill rotWithShape="1">
          <a:blip r:embed="rId3">
            <a:alphaModFix/>
          </a:blip>
          <a:srcRect/>
          <a:stretch/>
        </p:blipFill>
        <p:spPr>
          <a:xfrm>
            <a:off x="-164889" y="144380"/>
            <a:ext cx="10130633" cy="6769768"/>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i="1" dirty="0">
                <a:solidFill>
                  <a:schemeClr val="bg1"/>
                </a:solidFill>
              </a:rPr>
              <a:t>Daniel 7    (Revelation 13)</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857250"/>
            <a:ext cx="11257613" cy="5848349"/>
          </a:xfrm>
          <a:solidFill>
            <a:schemeClr val="tx1"/>
          </a:solidFill>
        </p:spPr>
        <p:txBody>
          <a:bodyPr>
            <a:normAutofit/>
          </a:bodyPr>
          <a:lstStyle/>
          <a:p>
            <a:endParaRPr lang="en-US" sz="3200" dirty="0">
              <a:solidFill>
                <a:schemeClr val="bg1"/>
              </a:solidFill>
            </a:endParaRPr>
          </a:p>
          <a:p>
            <a:r>
              <a:rPr lang="en-US" sz="3600" dirty="0">
                <a:solidFill>
                  <a:schemeClr val="bg1"/>
                </a:solidFill>
              </a:rPr>
              <a:t>Daniel  has a vision in response to  his situation</a:t>
            </a:r>
          </a:p>
          <a:p>
            <a:r>
              <a:rPr lang="en-US" sz="3200" dirty="0">
                <a:solidFill>
                  <a:schemeClr val="bg1"/>
                </a:solidFill>
              </a:rPr>
              <a:t>4 Beast  representing 4 </a:t>
            </a:r>
            <a:r>
              <a:rPr lang="en-US" sz="3200">
                <a:solidFill>
                  <a:schemeClr val="bg1"/>
                </a:solidFill>
              </a:rPr>
              <a:t>“earthly kingdoms</a:t>
            </a:r>
            <a:r>
              <a:rPr lang="en-US" sz="3200" dirty="0">
                <a:solidFill>
                  <a:schemeClr val="bg1"/>
                </a:solidFill>
              </a:rPr>
              <a:t>” </a:t>
            </a:r>
          </a:p>
          <a:p>
            <a:r>
              <a:rPr lang="en-US" sz="3200" dirty="0">
                <a:solidFill>
                  <a:schemeClr val="bg1"/>
                </a:solidFill>
              </a:rPr>
              <a:t>Babylon, Media, Persia, Greek</a:t>
            </a:r>
          </a:p>
          <a:p>
            <a:r>
              <a:rPr lang="en-US" sz="3200" dirty="0">
                <a:solidFill>
                  <a:schemeClr val="bg1"/>
                </a:solidFill>
              </a:rPr>
              <a:t>Babylon, Media-Persia, Greek, Roman</a:t>
            </a:r>
          </a:p>
          <a:p>
            <a:r>
              <a:rPr lang="en-US" sz="3200" dirty="0">
                <a:solidFill>
                  <a:schemeClr val="bg1"/>
                </a:solidFill>
              </a:rPr>
              <a:t>The vision is  a “court” judgement, setting</a:t>
            </a:r>
          </a:p>
          <a:p>
            <a:r>
              <a:rPr lang="en-US" sz="3200" dirty="0">
                <a:solidFill>
                  <a:schemeClr val="bg1"/>
                </a:solidFill>
              </a:rPr>
              <a:t>The kingdoms are judged </a:t>
            </a:r>
          </a:p>
          <a:p>
            <a:r>
              <a:rPr lang="en-US" sz="3200" dirty="0">
                <a:solidFill>
                  <a:schemeClr val="bg1"/>
                </a:solidFill>
              </a:rPr>
              <a:t>The vision is also an “enthronement” setting</a:t>
            </a:r>
          </a:p>
          <a:p>
            <a:endParaRPr lang="en-US" sz="32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5"/>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5"/>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8"/>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841193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266700"/>
            <a:ext cx="11257613" cy="6438899"/>
          </a:xfrm>
          <a:solidFill>
            <a:schemeClr val="tx1"/>
          </a:solidFill>
        </p:spPr>
        <p:txBody>
          <a:bodyPr>
            <a:normAutofit/>
          </a:bodyPr>
          <a:lstStyle/>
          <a:p>
            <a:r>
              <a:rPr lang="en-US" sz="3200" b="1" dirty="0">
                <a:solidFill>
                  <a:schemeClr val="bg1"/>
                </a:solidFill>
                <a:hlinkClick r:id="rId2">
                  <a:extLst>
                    <a:ext uri="{A12FA001-AC4F-418D-AE19-62706E023703}">
                      <ahyp:hlinkClr xmlns:ahyp="http://schemas.microsoft.com/office/drawing/2018/hyperlinkcolor" val="tx"/>
                    </a:ext>
                  </a:extLst>
                </a:hlinkClick>
              </a:rPr>
              <a:t>9</a:t>
            </a:r>
            <a:r>
              <a:rPr lang="en-US" sz="3200" dirty="0">
                <a:solidFill>
                  <a:schemeClr val="bg1"/>
                </a:solidFill>
              </a:rPr>
              <a:t>As I continued to watch,</a:t>
            </a:r>
          </a:p>
          <a:p>
            <a:r>
              <a:rPr lang="en-US" sz="3200" dirty="0">
                <a:solidFill>
                  <a:schemeClr val="bg1"/>
                </a:solidFill>
              </a:rPr>
              <a:t>thrones were set in place,</a:t>
            </a:r>
          </a:p>
          <a:p>
            <a:r>
              <a:rPr lang="en-US" sz="3200" dirty="0">
                <a:solidFill>
                  <a:schemeClr val="bg1"/>
                </a:solidFill>
              </a:rPr>
              <a:t>and  one ancient of days took His seat.</a:t>
            </a:r>
          </a:p>
          <a:p>
            <a:r>
              <a:rPr lang="en-US" sz="3200" dirty="0">
                <a:solidFill>
                  <a:schemeClr val="bg1"/>
                </a:solidFill>
              </a:rPr>
              <a:t>His clothing was white as snow,</a:t>
            </a:r>
          </a:p>
          <a:p>
            <a:r>
              <a:rPr lang="en-US" sz="3200" dirty="0">
                <a:solidFill>
                  <a:schemeClr val="bg1"/>
                </a:solidFill>
              </a:rPr>
              <a:t>and the hair of His head was like pure wool….</a:t>
            </a:r>
          </a:p>
          <a:p>
            <a:r>
              <a:rPr lang="en-US" sz="3200" dirty="0">
                <a:solidFill>
                  <a:schemeClr val="bg1"/>
                </a:solidFill>
              </a:rPr>
              <a:t> the court sat in judgment,</a:t>
            </a:r>
            <a:br>
              <a:rPr lang="en-US" sz="3600" dirty="0">
                <a:solidFill>
                  <a:schemeClr val="bg1"/>
                </a:solidFill>
              </a:rPr>
            </a:br>
            <a:r>
              <a:rPr lang="en-US" sz="3200" dirty="0">
                <a:solidFill>
                  <a:schemeClr val="bg1"/>
                </a:solidFill>
              </a:rPr>
              <a:t>and the books were opened..</a:t>
            </a:r>
          </a:p>
          <a:p>
            <a:pPr marL="114300" indent="0">
              <a:buNone/>
            </a:pPr>
            <a:endParaRPr lang="en-US" sz="3200" dirty="0">
              <a:solidFill>
                <a:schemeClr val="bg1"/>
              </a:solidFill>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4"/>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4"/>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7"/>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952013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0" y="0"/>
            <a:ext cx="11257613" cy="6480747"/>
          </a:xfrm>
          <a:solidFill>
            <a:schemeClr val="tx1"/>
          </a:solidFill>
        </p:spPr>
        <p:txBody>
          <a:bodyPr>
            <a:normAutofit/>
          </a:bodyPr>
          <a:lstStyle/>
          <a:p>
            <a:r>
              <a:rPr lang="en-US" sz="3600" dirty="0">
                <a:solidFill>
                  <a:schemeClr val="bg1"/>
                </a:solidFill>
              </a:rPr>
              <a:t>As I continued to watch, the beast was slain, and its body was destroyed and thrown into the blazing fire.</a:t>
            </a:r>
          </a:p>
          <a:p>
            <a:r>
              <a:rPr lang="en-US" sz="3600" dirty="0">
                <a:solidFill>
                  <a:schemeClr val="bg1"/>
                </a:solidFill>
              </a:rPr>
              <a:t>As for the rest of the beasts, their </a:t>
            </a:r>
            <a:r>
              <a:rPr lang="en-US" sz="3600" u="sng" dirty="0">
                <a:solidFill>
                  <a:schemeClr val="bg1"/>
                </a:solidFill>
              </a:rPr>
              <a:t>dominion</a:t>
            </a:r>
            <a:r>
              <a:rPr lang="en-US" sz="3600" dirty="0">
                <a:solidFill>
                  <a:schemeClr val="bg1"/>
                </a:solidFill>
              </a:rPr>
              <a:t> was removed,…</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748133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82183" y="352425"/>
            <a:ext cx="11257613" cy="6153149"/>
          </a:xfrm>
          <a:solidFill>
            <a:schemeClr val="tx1"/>
          </a:solidFill>
        </p:spPr>
        <p:txBody>
          <a:bodyPr>
            <a:normAutofit/>
          </a:bodyPr>
          <a:lstStyle/>
          <a:p>
            <a:r>
              <a:rPr lang="en-US" sz="3600" dirty="0">
                <a:solidFill>
                  <a:schemeClr val="bg1"/>
                </a:solidFill>
              </a:rPr>
              <a:t>In my vision in the night I continued to watch,</a:t>
            </a:r>
          </a:p>
          <a:p>
            <a:r>
              <a:rPr lang="en-US" sz="3600" dirty="0">
                <a:solidFill>
                  <a:schemeClr val="bg1"/>
                </a:solidFill>
              </a:rPr>
              <a:t>and I saw One….. like the </a:t>
            </a:r>
            <a:r>
              <a:rPr lang="en-US" sz="3600" u="sng" dirty="0">
                <a:solidFill>
                  <a:schemeClr val="bg1"/>
                </a:solidFill>
              </a:rPr>
              <a:t>Son of Man </a:t>
            </a:r>
            <a:r>
              <a:rPr lang="en-US" sz="3600" dirty="0">
                <a:solidFill>
                  <a:schemeClr val="bg1"/>
                </a:solidFill>
              </a:rPr>
              <a:t>(a human one)</a:t>
            </a:r>
          </a:p>
          <a:p>
            <a:r>
              <a:rPr lang="en-US" sz="3600" u="sng" dirty="0">
                <a:solidFill>
                  <a:schemeClr val="bg1"/>
                </a:solidFill>
              </a:rPr>
              <a:t>coming with the clouds of heaven</a:t>
            </a:r>
            <a:r>
              <a:rPr lang="en-US" sz="3600" dirty="0">
                <a:solidFill>
                  <a:schemeClr val="bg1"/>
                </a:solidFill>
              </a:rPr>
              <a:t>.</a:t>
            </a:r>
          </a:p>
          <a:p>
            <a:r>
              <a:rPr lang="en-US" sz="3600" dirty="0">
                <a:solidFill>
                  <a:schemeClr val="bg1"/>
                </a:solidFill>
              </a:rPr>
              <a:t>He approached the Ancient of Days</a:t>
            </a:r>
          </a:p>
          <a:p>
            <a:r>
              <a:rPr lang="en-US" sz="3600" dirty="0">
                <a:solidFill>
                  <a:schemeClr val="bg1"/>
                </a:solidFill>
              </a:rPr>
              <a:t>and was led into His presence.</a:t>
            </a:r>
          </a:p>
          <a:p>
            <a:endParaRPr lang="en-US"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911704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7193" y="352425"/>
            <a:ext cx="11257613" cy="6153149"/>
          </a:xfrm>
          <a:solidFill>
            <a:schemeClr val="tx1"/>
          </a:solidFill>
        </p:spPr>
        <p:txBody>
          <a:bodyPr>
            <a:normAutofit lnSpcReduction="10000"/>
          </a:bodyPr>
          <a:lstStyle/>
          <a:p>
            <a:r>
              <a:rPr lang="en-US" sz="3600" b="1" dirty="0">
                <a:solidFill>
                  <a:schemeClr val="bg1"/>
                </a:solidFill>
                <a:hlinkClick r:id="rId2">
                  <a:extLst>
                    <a:ext uri="{A12FA001-AC4F-418D-AE19-62706E023703}">
                      <ahyp:hlinkClr xmlns:ahyp="http://schemas.microsoft.com/office/drawing/2018/hyperlinkcolor" val="tx"/>
                    </a:ext>
                  </a:extLst>
                </a:hlinkClick>
              </a:rPr>
              <a:t>14</a:t>
            </a:r>
            <a:r>
              <a:rPr lang="en-US" sz="3600" dirty="0">
                <a:solidFill>
                  <a:schemeClr val="bg1"/>
                </a:solidFill>
              </a:rPr>
              <a:t>And He was given </a:t>
            </a:r>
          </a:p>
          <a:p>
            <a:r>
              <a:rPr lang="en-US" sz="3600" u="sng" dirty="0">
                <a:solidFill>
                  <a:schemeClr val="bg1"/>
                </a:solidFill>
              </a:rPr>
              <a:t>dominion,</a:t>
            </a:r>
          </a:p>
          <a:p>
            <a:r>
              <a:rPr lang="en-US" sz="3600" u="sng" dirty="0">
                <a:solidFill>
                  <a:schemeClr val="bg1"/>
                </a:solidFill>
              </a:rPr>
              <a:t>glory, </a:t>
            </a:r>
          </a:p>
          <a:p>
            <a:r>
              <a:rPr lang="en-US" sz="3600" u="sng" dirty="0">
                <a:solidFill>
                  <a:schemeClr val="bg1"/>
                </a:solidFill>
              </a:rPr>
              <a:t>and kingship,</a:t>
            </a:r>
          </a:p>
          <a:p>
            <a:r>
              <a:rPr lang="en-US" sz="3600" dirty="0">
                <a:solidFill>
                  <a:schemeClr val="bg1"/>
                </a:solidFill>
              </a:rPr>
              <a:t>that the people of </a:t>
            </a:r>
            <a:r>
              <a:rPr lang="en-US" sz="3600" u="sng" dirty="0">
                <a:solidFill>
                  <a:schemeClr val="bg1"/>
                </a:solidFill>
              </a:rPr>
              <a:t>every nation and language</a:t>
            </a:r>
          </a:p>
          <a:p>
            <a:r>
              <a:rPr lang="en-US" sz="3600" dirty="0">
                <a:solidFill>
                  <a:schemeClr val="bg1"/>
                </a:solidFill>
              </a:rPr>
              <a:t>should serve Him.</a:t>
            </a:r>
          </a:p>
          <a:p>
            <a:r>
              <a:rPr lang="en-US" sz="3600" dirty="0">
                <a:solidFill>
                  <a:schemeClr val="bg1"/>
                </a:solidFill>
              </a:rPr>
              <a:t>His dominion is an </a:t>
            </a:r>
            <a:r>
              <a:rPr lang="en-US" sz="3600" u="sng" dirty="0">
                <a:solidFill>
                  <a:schemeClr val="bg1"/>
                </a:solidFill>
              </a:rPr>
              <a:t>everlasting dominion</a:t>
            </a:r>
          </a:p>
          <a:p>
            <a:r>
              <a:rPr lang="en-US" sz="3600" dirty="0">
                <a:solidFill>
                  <a:schemeClr val="bg1"/>
                </a:solidFill>
              </a:rPr>
              <a:t>that will not pass away,</a:t>
            </a:r>
          </a:p>
          <a:p>
            <a:r>
              <a:rPr lang="en-US" sz="3600" dirty="0">
                <a:solidFill>
                  <a:schemeClr val="bg1"/>
                </a:solidFill>
              </a:rPr>
              <a:t>and His kingdom is one</a:t>
            </a:r>
          </a:p>
          <a:p>
            <a:r>
              <a:rPr lang="en-US" sz="3600" dirty="0">
                <a:solidFill>
                  <a:schemeClr val="bg1"/>
                </a:solidFill>
              </a:rPr>
              <a:t>that will never be destroyed.</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4"/>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4"/>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7"/>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919617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A88FB-8963-BC54-CE7A-CBEDDAA8CBF4}"/>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0A45E64E-E852-5B88-B7C6-EBE616A77B8C}"/>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35157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365125"/>
            <a:ext cx="10515600" cy="714167"/>
          </a:xfrm>
          <a:solidFill>
            <a:schemeClr val="tx1"/>
          </a:solidFill>
        </p:spPr>
        <p:txBody>
          <a:bodyPr>
            <a:normAutofit/>
          </a:bodyPr>
          <a:lstStyle/>
          <a:p>
            <a:r>
              <a:rPr lang="en-US" i="1" dirty="0"/>
              <a:t>)</a:t>
            </a:r>
            <a:endParaRPr lang="en-US" dirty="0">
              <a:solidFill>
                <a:schemeClr val="bg1"/>
              </a:solidFill>
            </a:endParaRPr>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365125"/>
            <a:ext cx="11257613" cy="5811838"/>
          </a:xfrm>
        </p:spPr>
        <p:txBody>
          <a:bodyPr>
            <a:normAutofit/>
          </a:bodyPr>
          <a:lstStyle/>
          <a:p>
            <a:r>
              <a:rPr lang="en-US" sz="4000" dirty="0">
                <a:solidFill>
                  <a:schemeClr val="bg1"/>
                </a:solidFill>
              </a:rPr>
              <a:t>Luke 5- Son of man has authority to forgive sins</a:t>
            </a:r>
          </a:p>
          <a:p>
            <a:pPr lvl="1"/>
            <a:r>
              <a:rPr lang="en-US" sz="3600" dirty="0">
                <a:solidFill>
                  <a:schemeClr val="bg1"/>
                </a:solidFill>
              </a:rPr>
              <a:t>Son of man is = to Yahweh</a:t>
            </a:r>
          </a:p>
          <a:p>
            <a:r>
              <a:rPr lang="en-US" sz="4000" dirty="0">
                <a:solidFill>
                  <a:schemeClr val="bg1"/>
                </a:solidFill>
              </a:rPr>
              <a:t>Luke 6- Son of man is greater than Sabbath</a:t>
            </a:r>
          </a:p>
          <a:p>
            <a:r>
              <a:rPr lang="en-US" sz="4000" dirty="0">
                <a:solidFill>
                  <a:schemeClr val="bg1"/>
                </a:solidFill>
              </a:rPr>
              <a:t>Mark 8- Son of man dies for you, to follow the son of man you need to die to self</a:t>
            </a:r>
          </a:p>
          <a:p>
            <a:r>
              <a:rPr lang="en-US" sz="4000" dirty="0">
                <a:solidFill>
                  <a:schemeClr val="bg1"/>
                </a:solidFill>
              </a:rPr>
              <a:t>Matt 26- Now is the time</a:t>
            </a:r>
          </a:p>
          <a:p>
            <a:pPr algn="just"/>
            <a:endParaRPr lang="en-US" sz="4000" dirty="0"/>
          </a:p>
        </p:txBody>
      </p:sp>
      <p:grpSp>
        <p:nvGrpSpPr>
          <p:cNvPr id="11" name="Group 10">
            <a:extLst>
              <a:ext uri="{FF2B5EF4-FFF2-40B4-BE49-F238E27FC236}">
                <a16:creationId xmlns:a16="http://schemas.microsoft.com/office/drawing/2014/main" id="{BB70D3D1-0AD8-F6D8-BDCA-54150ADAE6F7}"/>
              </a:ext>
            </a:extLst>
          </p:cNvPr>
          <p:cNvGrpSpPr/>
          <p:nvPr/>
        </p:nvGrpSpPr>
        <p:grpSpPr>
          <a:xfrm>
            <a:off x="2763124" y="2263568"/>
            <a:ext cx="294840" cy="129960"/>
            <a:chOff x="2763124" y="2263568"/>
            <a:chExt cx="294840" cy="129960"/>
          </a:xfrm>
        </p:grpSpPr>
        <mc:AlternateContent xmlns:mc="http://schemas.openxmlformats.org/markup-compatibility/2006" xmlns:p14="http://schemas.microsoft.com/office/powerpoint/2010/main">
          <mc:Choice Requires="p14">
            <p:contentPart p14:bwMode="auto" r:id="rId2">
              <p14:nvContentPartPr>
                <p14:cNvPr id="9" name="Ink 8">
                  <a:extLst>
                    <a:ext uri="{FF2B5EF4-FFF2-40B4-BE49-F238E27FC236}">
                      <a16:creationId xmlns:a16="http://schemas.microsoft.com/office/drawing/2014/main" id="{7F5E7DCB-2AE0-1D62-6AE0-20E4286F3B43}"/>
                    </a:ext>
                  </a:extLst>
                </p14:cNvPr>
                <p14:cNvContentPartPr/>
                <p14:nvPr/>
              </p14:nvContentPartPr>
              <p14:xfrm>
                <a:off x="3057604" y="2353568"/>
                <a:ext cx="360" cy="360"/>
              </p14:xfrm>
            </p:contentPart>
          </mc:Choice>
          <mc:Fallback xmlns="">
            <p:pic>
              <p:nvPicPr>
                <p:cNvPr id="9" name="Ink 8">
                  <a:extLst>
                    <a:ext uri="{FF2B5EF4-FFF2-40B4-BE49-F238E27FC236}">
                      <a16:creationId xmlns:a16="http://schemas.microsoft.com/office/drawing/2014/main" id="{7F5E7DCB-2AE0-1D62-6AE0-20E4286F3B43}"/>
                    </a:ext>
                  </a:extLst>
                </p:cNvPr>
                <p:cNvPicPr/>
                <p:nvPr/>
              </p:nvPicPr>
              <p:blipFill>
                <a:blip r:embed="rId5"/>
                <a:stretch>
                  <a:fillRect/>
                </a:stretch>
              </p:blipFill>
              <p:spPr>
                <a:xfrm>
                  <a:off x="3048964" y="234456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0" name="Ink 9">
                  <a:extLst>
                    <a:ext uri="{FF2B5EF4-FFF2-40B4-BE49-F238E27FC236}">
                      <a16:creationId xmlns:a16="http://schemas.microsoft.com/office/drawing/2014/main" id="{035194AD-6F1D-307B-9A97-0E5D996076EB}"/>
                    </a:ext>
                  </a:extLst>
                </p14:cNvPr>
                <p14:cNvContentPartPr/>
                <p14:nvPr/>
              </p14:nvContentPartPr>
              <p14:xfrm>
                <a:off x="2763124" y="2263568"/>
                <a:ext cx="234720" cy="129960"/>
              </p14:xfrm>
            </p:contentPart>
          </mc:Choice>
          <mc:Fallback xmlns="">
            <p:pic>
              <p:nvPicPr>
                <p:cNvPr id="10" name="Ink 9">
                  <a:extLst>
                    <a:ext uri="{FF2B5EF4-FFF2-40B4-BE49-F238E27FC236}">
                      <a16:creationId xmlns:a16="http://schemas.microsoft.com/office/drawing/2014/main" id="{035194AD-6F1D-307B-9A97-0E5D996076EB}"/>
                    </a:ext>
                  </a:extLst>
                </p:cNvPr>
                <p:cNvPicPr/>
                <p:nvPr/>
              </p:nvPicPr>
              <p:blipFill>
                <a:blip r:embed="rId7"/>
                <a:stretch>
                  <a:fillRect/>
                </a:stretch>
              </p:blipFill>
              <p:spPr>
                <a:xfrm>
                  <a:off x="2754484" y="2254568"/>
                  <a:ext cx="252360" cy="1476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8">
            <p14:nvContentPartPr>
              <p14:cNvPr id="12" name="Ink 11">
                <a:extLst>
                  <a:ext uri="{FF2B5EF4-FFF2-40B4-BE49-F238E27FC236}">
                    <a16:creationId xmlns:a16="http://schemas.microsoft.com/office/drawing/2014/main" id="{42338601-2041-AFB5-4645-3248A7270AA3}"/>
                  </a:ext>
                </a:extLst>
              </p14:cNvPr>
              <p14:cNvContentPartPr/>
              <p14:nvPr/>
            </p14:nvContentPartPr>
            <p14:xfrm>
              <a:off x="4271884" y="3792488"/>
              <a:ext cx="360" cy="360"/>
            </p14:xfrm>
          </p:contentPart>
        </mc:Choice>
        <mc:Fallback xmlns="">
          <p:pic>
            <p:nvPicPr>
              <p:cNvPr id="12" name="Ink 11">
                <a:extLst>
                  <a:ext uri="{FF2B5EF4-FFF2-40B4-BE49-F238E27FC236}">
                    <a16:creationId xmlns:a16="http://schemas.microsoft.com/office/drawing/2014/main" id="{42338601-2041-AFB5-4645-3248A7270AA3}"/>
                  </a:ext>
                </a:extLst>
              </p:cNvPr>
              <p:cNvPicPr/>
              <p:nvPr/>
            </p:nvPicPr>
            <p:blipFill>
              <a:blip r:embed="rId5"/>
              <a:stretch>
                <a:fillRect/>
              </a:stretch>
            </p:blipFill>
            <p:spPr>
              <a:xfrm>
                <a:off x="4262884" y="378384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4" name="Ink 13">
                <a:extLst>
                  <a:ext uri="{FF2B5EF4-FFF2-40B4-BE49-F238E27FC236}">
                    <a16:creationId xmlns:a16="http://schemas.microsoft.com/office/drawing/2014/main" id="{E1D17608-B3C4-CAF2-39F7-D64DFAA975FB}"/>
                  </a:ext>
                </a:extLst>
              </p14:cNvPr>
              <p14:cNvContentPartPr/>
              <p14:nvPr/>
            </p14:nvContentPartPr>
            <p14:xfrm>
              <a:off x="5186284" y="3522488"/>
              <a:ext cx="360" cy="360"/>
            </p14:xfrm>
          </p:contentPart>
        </mc:Choice>
        <mc:Fallback xmlns="">
          <p:pic>
            <p:nvPicPr>
              <p:cNvPr id="14" name="Ink 13">
                <a:extLst>
                  <a:ext uri="{FF2B5EF4-FFF2-40B4-BE49-F238E27FC236}">
                    <a16:creationId xmlns:a16="http://schemas.microsoft.com/office/drawing/2014/main" id="{E1D17608-B3C4-CAF2-39F7-D64DFAA975FB}"/>
                  </a:ext>
                </a:extLst>
              </p:cNvPr>
              <p:cNvPicPr/>
              <p:nvPr/>
            </p:nvPicPr>
            <p:blipFill>
              <a:blip r:embed="rId5"/>
              <a:stretch>
                <a:fillRect/>
              </a:stretch>
            </p:blipFill>
            <p:spPr>
              <a:xfrm>
                <a:off x="5177284" y="35134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5" name="Ink 14">
                <a:extLst>
                  <a:ext uri="{FF2B5EF4-FFF2-40B4-BE49-F238E27FC236}">
                    <a16:creationId xmlns:a16="http://schemas.microsoft.com/office/drawing/2014/main" id="{728D2991-6DE4-C084-5F45-8C344E8B52D9}"/>
                  </a:ext>
                </a:extLst>
              </p14:cNvPr>
              <p14:cNvContentPartPr/>
              <p14:nvPr/>
            </p14:nvContentPartPr>
            <p14:xfrm>
              <a:off x="5180524" y="3522488"/>
              <a:ext cx="6120" cy="21240"/>
            </p14:xfrm>
          </p:contentPart>
        </mc:Choice>
        <mc:Fallback xmlns="">
          <p:pic>
            <p:nvPicPr>
              <p:cNvPr id="15" name="Ink 14">
                <a:extLst>
                  <a:ext uri="{FF2B5EF4-FFF2-40B4-BE49-F238E27FC236}">
                    <a16:creationId xmlns:a16="http://schemas.microsoft.com/office/drawing/2014/main" id="{728D2991-6DE4-C084-5F45-8C344E8B52D9}"/>
                  </a:ext>
                </a:extLst>
              </p:cNvPr>
              <p:cNvPicPr/>
              <p:nvPr/>
            </p:nvPicPr>
            <p:blipFill>
              <a:blip r:embed="rId11"/>
              <a:stretch>
                <a:fillRect/>
              </a:stretch>
            </p:blipFill>
            <p:spPr>
              <a:xfrm>
                <a:off x="5171524" y="3513488"/>
                <a:ext cx="23760" cy="38880"/>
              </a:xfrm>
              <a:prstGeom prst="rect">
                <a:avLst/>
              </a:prstGeom>
            </p:spPr>
          </p:pic>
        </mc:Fallback>
      </mc:AlternateContent>
    </p:spTree>
    <p:extLst>
      <p:ext uri="{BB962C8B-B14F-4D97-AF65-F5344CB8AC3E}">
        <p14:creationId xmlns:p14="http://schemas.microsoft.com/office/powerpoint/2010/main" val="1506278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19493</TotalTime>
  <Words>792</Words>
  <Application>Microsoft Office PowerPoint</Application>
  <PresentationFormat>Widescreen</PresentationFormat>
  <Paragraphs>69</Paragraphs>
  <Slides>17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Roboto</vt:lpstr>
      <vt:lpstr>Office Theme</vt:lpstr>
      <vt:lpstr>Paul’s Worldview</vt:lpstr>
      <vt:lpstr>PowerPoint Presentation</vt:lpstr>
      <vt:lpstr>Daniel 7    (Revelation 13)</vt:lpstr>
      <vt:lpstr>PowerPoint Presentation</vt:lpstr>
      <vt:lpstr>PowerPoint Presentation</vt:lpstr>
      <vt:lpstr>PowerPoint Presentation</vt:lpstr>
      <vt:lpstr>PowerPoint Presentation</vt:lpstr>
      <vt:lpstr>PowerPoint Presentation</vt:lpstr>
      <vt:lpstr>)</vt:lpstr>
      <vt:lpstr>Matthew 26:57    Mark 14:53–65;    Luke 22:66-71; John 18:19–24)</vt:lpstr>
      <vt:lpstr>PowerPoint Presentation</vt:lpstr>
      <vt:lpstr>PowerPoint Presentation</vt:lpstr>
      <vt:lpstr>PowerPoint Presentation</vt:lpstr>
      <vt:lpstr>Acts  6 </vt:lpstr>
      <vt:lpstr>Acts 7  Stephens Sermon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Paul’s Worldview</dc:title>
  <dc:creator>Jess Ellis</dc:creator>
  <cp:lastModifiedBy>Anthony Patton</cp:lastModifiedBy>
  <cp:revision>33</cp:revision>
  <dcterms:created xsi:type="dcterms:W3CDTF">2022-07-24T15:54:16Z</dcterms:created>
  <dcterms:modified xsi:type="dcterms:W3CDTF">2022-12-16T12:47:16Z</dcterms:modified>
</cp:coreProperties>
</file>